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56" r:id="rId2"/>
    <p:sldId id="341" r:id="rId3"/>
    <p:sldId id="380" r:id="rId4"/>
    <p:sldId id="381" r:id="rId5"/>
    <p:sldId id="369" r:id="rId6"/>
    <p:sldId id="368" r:id="rId7"/>
    <p:sldId id="325" r:id="rId8"/>
    <p:sldId id="357" r:id="rId9"/>
    <p:sldId id="372" r:id="rId10"/>
    <p:sldId id="394" r:id="rId11"/>
    <p:sldId id="351" r:id="rId12"/>
    <p:sldId id="391" r:id="rId13"/>
    <p:sldId id="360" r:id="rId14"/>
    <p:sldId id="356" r:id="rId15"/>
    <p:sldId id="331" r:id="rId16"/>
    <p:sldId id="383" r:id="rId17"/>
    <p:sldId id="375" r:id="rId18"/>
    <p:sldId id="313" r:id="rId19"/>
    <p:sldId id="289" r:id="rId20"/>
    <p:sldId id="348" r:id="rId21"/>
    <p:sldId id="283" r:id="rId22"/>
    <p:sldId id="262" r:id="rId23"/>
    <p:sldId id="386" r:id="rId24"/>
    <p:sldId id="328" r:id="rId25"/>
    <p:sldId id="343" r:id="rId26"/>
    <p:sldId id="344" r:id="rId27"/>
    <p:sldId id="393" r:id="rId28"/>
  </p:sldIdLst>
  <p:sldSz cx="9144000" cy="6858000" type="screen4x3"/>
  <p:notesSz cx="6858000" cy="9144000"/>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5pPr>
    <a:lvl6pPr marL="2286000" algn="l" defTabSz="457200" rtl="0" eaLnBrk="1" latinLnBrk="0" hangingPunct="1">
      <a:defRPr kumimoji="1" kern="1200">
        <a:solidFill>
          <a:schemeClr val="tx1"/>
        </a:solidFill>
        <a:latin typeface="Arial" charset="0"/>
        <a:ea typeface="ＭＳ Ｐゴシック" charset="0"/>
        <a:cs typeface="ＭＳ Ｐゴシック" charset="0"/>
      </a:defRPr>
    </a:lvl6pPr>
    <a:lvl7pPr marL="2743200" algn="l" defTabSz="457200" rtl="0" eaLnBrk="1" latinLnBrk="0" hangingPunct="1">
      <a:defRPr kumimoji="1" kern="1200">
        <a:solidFill>
          <a:schemeClr val="tx1"/>
        </a:solidFill>
        <a:latin typeface="Arial" charset="0"/>
        <a:ea typeface="ＭＳ Ｐゴシック" charset="0"/>
        <a:cs typeface="ＭＳ Ｐゴシック" charset="0"/>
      </a:defRPr>
    </a:lvl7pPr>
    <a:lvl8pPr marL="3200400" algn="l" defTabSz="457200" rtl="0" eaLnBrk="1" latinLnBrk="0" hangingPunct="1">
      <a:defRPr kumimoji="1" kern="1200">
        <a:solidFill>
          <a:schemeClr val="tx1"/>
        </a:solidFill>
        <a:latin typeface="Arial" charset="0"/>
        <a:ea typeface="ＭＳ Ｐゴシック" charset="0"/>
        <a:cs typeface="ＭＳ Ｐゴシック" charset="0"/>
      </a:defRPr>
    </a:lvl8pPr>
    <a:lvl9pPr marL="3657600" algn="l" defTabSz="457200" rtl="0" eaLnBrk="1" latinLnBrk="0" hangingPunct="1">
      <a:defRPr kumimoji="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5" autoAdjust="0"/>
    <p:restoredTop sz="77415" autoAdjust="0"/>
  </p:normalViewPr>
  <p:slideViewPr>
    <p:cSldViewPr snapToGrid="0" snapToObjects="1">
      <p:cViewPr varScale="1">
        <p:scale>
          <a:sx n="82" d="100"/>
          <a:sy n="82" d="100"/>
        </p:scale>
        <p:origin x="243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2CECCB9-12D5-4146-A785-DCEEC1614CC6}" type="datetime1">
              <a:rPr lang="ja-JP" altLang="en-US"/>
              <a:pPr/>
              <a:t>2023/9/4</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3DC1CA9-6A14-D34F-912B-E6BF1D12FB56}" type="slidenum">
              <a:rPr lang="ja-JP" altLang="en-US"/>
              <a:pPr/>
              <a:t>‹#›</a:t>
            </a:fld>
            <a:endParaRPr lang="ja-JP" altLang="en-US"/>
          </a:p>
        </p:txBody>
      </p:sp>
    </p:spTree>
    <p:extLst>
      <p:ext uri="{BB962C8B-B14F-4D97-AF65-F5344CB8AC3E}">
        <p14:creationId xmlns:p14="http://schemas.microsoft.com/office/powerpoint/2010/main" val="29837508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228066A-9B92-D142-980D-AA8615617A58}" type="datetime1">
              <a:rPr lang="ja-JP" altLang="en-US"/>
              <a:pPr/>
              <a:t>2023/9/4</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2534503-7910-3644-A94E-536837C2F902}" type="slidenum">
              <a:rPr lang="ja-JP" altLang="en-US"/>
              <a:pPr/>
              <a:t>‹#›</a:t>
            </a:fld>
            <a:endParaRPr lang="ja-JP" altLang="en-US"/>
          </a:p>
        </p:txBody>
      </p:sp>
    </p:spTree>
    <p:extLst>
      <p:ext uri="{BB962C8B-B14F-4D97-AF65-F5344CB8AC3E}">
        <p14:creationId xmlns:p14="http://schemas.microsoft.com/office/powerpoint/2010/main" val="4287858825"/>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kumimoji="1" sz="1200" kern="1200">
        <a:solidFill>
          <a:schemeClr val="tx1"/>
        </a:solidFill>
        <a:latin typeface="+mn-lt"/>
        <a:ea typeface="+mn-ea"/>
        <a:cs typeface="ＭＳ Ｐゴシック" charset="-128"/>
      </a:defRPr>
    </a:lvl1pPr>
    <a:lvl2pPr marL="457200" algn="l" defTabSz="457200" rtl="0" fontAlgn="base">
      <a:spcBef>
        <a:spcPct val="30000"/>
      </a:spcBef>
      <a:spcAft>
        <a:spcPct val="0"/>
      </a:spcAft>
      <a:defRPr kumimoji="1" sz="1200" kern="1200">
        <a:solidFill>
          <a:schemeClr val="tx1"/>
        </a:solidFill>
        <a:latin typeface="+mn-lt"/>
        <a:ea typeface="+mn-ea"/>
        <a:cs typeface="+mn-cs"/>
      </a:defRPr>
    </a:lvl2pPr>
    <a:lvl3pPr marL="914400" algn="l" defTabSz="457200" rtl="0" fontAlgn="base">
      <a:spcBef>
        <a:spcPct val="30000"/>
      </a:spcBef>
      <a:spcAft>
        <a:spcPct val="0"/>
      </a:spcAft>
      <a:defRPr kumimoji="1" sz="1200" kern="1200">
        <a:solidFill>
          <a:schemeClr val="tx1"/>
        </a:solidFill>
        <a:latin typeface="+mn-lt"/>
        <a:ea typeface="+mn-ea"/>
        <a:cs typeface="+mn-cs"/>
      </a:defRPr>
    </a:lvl3pPr>
    <a:lvl4pPr marL="1371600" algn="l" defTabSz="457200" rtl="0" fontAlgn="base">
      <a:spcBef>
        <a:spcPct val="30000"/>
      </a:spcBef>
      <a:spcAft>
        <a:spcPct val="0"/>
      </a:spcAft>
      <a:defRPr kumimoji="1" sz="1200" kern="1200">
        <a:solidFill>
          <a:schemeClr val="tx1"/>
        </a:solidFill>
        <a:latin typeface="+mn-lt"/>
        <a:ea typeface="+mn-ea"/>
        <a:cs typeface="+mn-cs"/>
      </a:defRPr>
    </a:lvl4pPr>
    <a:lvl5pPr marL="1828800" algn="l" defTabSz="457200" rtl="0" fontAlgn="base">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6387" name="ノート プレースホルダ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a:latin typeface="Calibri" charset="0"/>
              <a:ea typeface="ＭＳ Ｐゴシック" charset="0"/>
              <a:cs typeface="ＭＳ Ｐゴシック" charset="0"/>
            </a:endParaRPr>
          </a:p>
        </p:txBody>
      </p:sp>
      <p:sp>
        <p:nvSpPr>
          <p:cNvPr id="16388"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B772448F-3A26-0C45-9298-7DC36934A68A}" type="slidenum">
              <a:rPr lang="ja-JP" altLang="en-US" sz="1200"/>
              <a:pPr/>
              <a:t>1</a:t>
            </a:fld>
            <a:endParaRPr lang="ja-JP"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kumimoji="1" lang="en-US" altLang="ja-JP" sz="1600" kern="1200" dirty="0">
                <a:solidFill>
                  <a:schemeClr val="tx1"/>
                </a:solidFill>
                <a:effectLst/>
                <a:latin typeface="Arial"/>
                <a:ea typeface="+mn-ea"/>
                <a:cs typeface="Arial"/>
              </a:rPr>
              <a:t>One is to inform people that they are at risk. It is through such opportunities to know their risk that people learn that they must try to escape an at-risk area as soon as possible, when they feel strong ground motion or hear the tsunami warning or evacuation order issued. On the other hand, a hazard map can function to assure residents living outside of the expected inundation zone that their area is NOT at risk. This is one negative aspect of relying heavily on a hazard map. In the 2011 event, hazard maps failed to offer accurate predictions in some areas and may have increased the number of fatalities, as people believed that they did not have to evacuate immediately, even though these maps indicated the uncertainty of estimations based on past events and state-of-the- art computer simulations. </a:t>
            </a:r>
            <a:endParaRPr lang="en-US" altLang="ja-JP" sz="1600" dirty="0">
              <a:latin typeface="Arial"/>
              <a:cs typeface="Arial"/>
            </a:endParaRPr>
          </a:p>
          <a:p>
            <a:endParaRPr kumimoji="1" lang="ja-JP" altLang="en-US" sz="1600" dirty="0">
              <a:latin typeface="Arial"/>
              <a:cs typeface="Arial"/>
            </a:endParaRPr>
          </a:p>
        </p:txBody>
      </p:sp>
      <p:sp>
        <p:nvSpPr>
          <p:cNvPr id="4" name="スライド番号プレースホルダー 3"/>
          <p:cNvSpPr>
            <a:spLocks noGrp="1"/>
          </p:cNvSpPr>
          <p:nvPr>
            <p:ph type="sldNum" sz="quarter" idx="10"/>
          </p:nvPr>
        </p:nvSpPr>
        <p:spPr/>
        <p:txBody>
          <a:bodyPr/>
          <a:lstStyle/>
          <a:p>
            <a:fld id="{A2534503-7910-3644-A94E-536837C2F902}" type="slidenum">
              <a:rPr lang="ja-JP" altLang="en-US" smtClean="0"/>
              <a:pPr/>
              <a:t>20</a:t>
            </a:fld>
            <a:endParaRPr lang="ja-JP" altLang="en-US"/>
          </a:p>
        </p:txBody>
      </p:sp>
    </p:spTree>
    <p:extLst>
      <p:ext uri="{BB962C8B-B14F-4D97-AF65-F5344CB8AC3E}">
        <p14:creationId xmlns:p14="http://schemas.microsoft.com/office/powerpoint/2010/main" val="742959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61443"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a:latin typeface="Calibri" charset="0"/>
                <a:ea typeface="ＭＳ Ｐゴシック" charset="0"/>
                <a:cs typeface="ＭＳ Ｐゴシック" charset="0"/>
              </a:rPr>
              <a:t>Central government council interviewed survivors how they evacuated. </a:t>
            </a:r>
          </a:p>
          <a:p>
            <a:r>
              <a:rPr lang="en-US" altLang="ja-JP">
                <a:latin typeface="Calibri" charset="0"/>
                <a:ea typeface="ＭＳ Ｐゴシック" charset="0"/>
                <a:cs typeface="ＭＳ Ｐゴシック" charset="0"/>
              </a:rPr>
              <a:t>57 % used cars.  Cold, distance, difficulty (children, elder</a:t>
            </a:r>
          </a:p>
        </p:txBody>
      </p:sp>
      <p:sp>
        <p:nvSpPr>
          <p:cNvPr id="61444"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45E25160-E073-3743-BCB5-98AF9BFE3FEA}" type="slidenum">
              <a:rPr lang="ja-JP" altLang="en-US" sz="1200"/>
              <a:pPr/>
              <a:t>21</a:t>
            </a:fld>
            <a:endParaRPr lang="ja-JP"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534503-7910-3644-A94E-536837C2F902}" type="slidenum">
              <a:rPr lang="ja-JP" altLang="en-US" smtClean="0"/>
              <a:pPr/>
              <a:t>22</a:t>
            </a:fld>
            <a:endParaRPr lang="ja-JP" altLang="en-US"/>
          </a:p>
        </p:txBody>
      </p:sp>
    </p:spTree>
    <p:extLst>
      <p:ext uri="{BB962C8B-B14F-4D97-AF65-F5344CB8AC3E}">
        <p14:creationId xmlns:p14="http://schemas.microsoft.com/office/powerpoint/2010/main" val="1171105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64515" name="ノート プレースホルダ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a:latin typeface="Calibri" charset="0"/>
              <a:ea typeface="ＭＳ Ｐゴシック" charset="0"/>
              <a:cs typeface="ＭＳ Ｐゴシック" charset="0"/>
            </a:endParaRPr>
          </a:p>
        </p:txBody>
      </p:sp>
      <p:sp>
        <p:nvSpPr>
          <p:cNvPr id="64516"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018920B7-5298-0646-B828-BE611ADEED1D}" type="slidenum">
              <a:rPr lang="ja-JP" altLang="en-US" sz="1200"/>
              <a:pPr/>
              <a:t>25</a:t>
            </a:fld>
            <a:endParaRPr lang="ja-JP"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66563" name="ノート プレースホルダ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a:latin typeface="Calibri" charset="0"/>
              <a:ea typeface="ＭＳ Ｐゴシック" charset="0"/>
              <a:cs typeface="ＭＳ Ｐゴシック" charset="0"/>
            </a:endParaRPr>
          </a:p>
        </p:txBody>
      </p:sp>
      <p:sp>
        <p:nvSpPr>
          <p:cNvPr id="66564"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C436585F-8201-284F-BC8E-47BC39C90B50}" type="slidenum">
              <a:rPr lang="ja-JP" altLang="en-US" sz="1200"/>
              <a:pPr/>
              <a:t>26</a:t>
            </a:fld>
            <a:endParaRPr lang="ja-JP"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kumimoji="1" lang="en-US" altLang="ja-JP" sz="1200" kern="1200" dirty="0">
                <a:solidFill>
                  <a:schemeClr val="tx1"/>
                </a:solidFill>
                <a:effectLst/>
                <a:latin typeface="+mn-lt"/>
                <a:ea typeface="+mn-ea"/>
                <a:cs typeface="ＭＳ Ｐゴシック" charset="-128"/>
              </a:rPr>
              <a:t>In 100 years, 58 tsunamis have claimed more than 260,000 lives; averaging more than 4,600 deaths per occurrence. This rate is much higher than any other natural disaster including storms (such as tropical cyclones), floods and earthquakes. </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A2534503-7910-3644-A94E-536837C2F902}" type="slidenum">
              <a:rPr lang="ja-JP" altLang="en-US" smtClean="0"/>
              <a:pPr/>
              <a:t>4</a:t>
            </a:fld>
            <a:endParaRPr lang="ja-JP" altLang="en-US"/>
          </a:p>
        </p:txBody>
      </p:sp>
    </p:spTree>
    <p:extLst>
      <p:ext uri="{BB962C8B-B14F-4D97-AF65-F5344CB8AC3E}">
        <p14:creationId xmlns:p14="http://schemas.microsoft.com/office/powerpoint/2010/main" val="391964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スライド イメージ プレースホルダ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9458"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p>
            <a:pPr>
              <a:spcBef>
                <a:spcPct val="0"/>
              </a:spcBef>
              <a:spcAft>
                <a:spcPts val="1200"/>
              </a:spcAft>
              <a:buFont typeface="Wingdings" charset="0"/>
              <a:buNone/>
            </a:pPr>
            <a:r>
              <a:rPr lang="en-US" altLang="ja-JP" sz="1800" dirty="0">
                <a:solidFill>
                  <a:schemeClr val="tx1"/>
                </a:solidFill>
                <a:latin typeface="Arial" charset="0"/>
                <a:ea typeface="ＭＳ Ｐゴシック" charset="0"/>
                <a:cs typeface="Arial" charset="0"/>
              </a:rPr>
              <a:t>I was in Tokyo station.</a:t>
            </a:r>
          </a:p>
          <a:p>
            <a:pPr>
              <a:spcBef>
                <a:spcPct val="0"/>
              </a:spcBef>
              <a:spcAft>
                <a:spcPts val="1200"/>
              </a:spcAft>
              <a:buFont typeface="Wingdings" charset="0"/>
              <a:buNone/>
            </a:pPr>
            <a:r>
              <a:rPr lang="en-US" altLang="ja-JP" sz="1800" dirty="0">
                <a:solidFill>
                  <a:schemeClr val="tx1"/>
                </a:solidFill>
                <a:latin typeface="Arial" charset="0"/>
                <a:ea typeface="ＭＳ Ｐゴシック" charset="0"/>
                <a:cs typeface="Arial" charset="0"/>
              </a:rPr>
              <a:t>Extensive inundation (561 km2) and 40 m highest tsunami run-up. </a:t>
            </a:r>
          </a:p>
          <a:p>
            <a:pPr>
              <a:spcBef>
                <a:spcPct val="0"/>
              </a:spcBef>
              <a:spcAft>
                <a:spcPts val="1200"/>
              </a:spcAft>
              <a:buFont typeface="Wingdings" charset="0"/>
              <a:buNone/>
            </a:pPr>
            <a:r>
              <a:rPr lang="en-US" altLang="ja-JP" sz="1800" dirty="0">
                <a:solidFill>
                  <a:schemeClr val="tx1"/>
                </a:solidFill>
                <a:latin typeface="Arial" charset="0"/>
                <a:ea typeface="ＭＳ Ｐゴシック" charset="0"/>
                <a:cs typeface="Arial" charset="0"/>
              </a:rPr>
              <a:t>Fatality :15,881 were killed, and 2,668 are missing (600 thousand people were in the inundation zone and 2 - 3 % of inundation zone population).</a:t>
            </a:r>
          </a:p>
          <a:p>
            <a:pPr>
              <a:spcBef>
                <a:spcPct val="0"/>
              </a:spcBef>
              <a:spcAft>
                <a:spcPts val="1200"/>
              </a:spcAft>
              <a:buFont typeface="Wingdings" charset="0"/>
              <a:buNone/>
            </a:pPr>
            <a:r>
              <a:rPr lang="en-US" altLang="ja-JP" sz="1800" dirty="0">
                <a:solidFill>
                  <a:schemeClr val="tx1"/>
                </a:solidFill>
                <a:latin typeface="Arial" charset="0"/>
                <a:ea typeface="ＭＳ Ｐゴシック" charset="0"/>
                <a:cs typeface="Arial" charset="0"/>
              </a:rPr>
              <a:t>Structural damage : 130,000 buildings were washed away or collapsed.</a:t>
            </a:r>
          </a:p>
          <a:p>
            <a:pPr>
              <a:spcBef>
                <a:spcPct val="0"/>
              </a:spcBef>
              <a:spcAft>
                <a:spcPts val="1200"/>
              </a:spcAft>
              <a:buFont typeface="Wingdings" charset="0"/>
              <a:buNone/>
            </a:pPr>
            <a:r>
              <a:rPr lang="en-US" altLang="ja-JP" sz="1800" dirty="0">
                <a:solidFill>
                  <a:schemeClr val="tx1"/>
                </a:solidFill>
                <a:latin typeface="Arial" charset="0"/>
                <a:ea typeface="ＭＳ Ｐゴシック" charset="0"/>
                <a:cs typeface="Arial" charset="0"/>
              </a:rPr>
              <a:t>23 million tons of debris. 1/2 of annual waste amount of Japan</a:t>
            </a:r>
          </a:p>
          <a:p>
            <a:pPr>
              <a:spcBef>
                <a:spcPct val="0"/>
              </a:spcBef>
              <a:spcAft>
                <a:spcPts val="1200"/>
              </a:spcAft>
              <a:buFont typeface="Wingdings" charset="0"/>
              <a:buNone/>
            </a:pPr>
            <a:r>
              <a:rPr lang="en-US" altLang="ja-JP" sz="1800" dirty="0">
                <a:solidFill>
                  <a:schemeClr val="tx1"/>
                </a:solidFill>
                <a:latin typeface="Arial" charset="0"/>
                <a:ea typeface="ＭＳ Ｐゴシック" charset="0"/>
                <a:cs typeface="Arial" charset="0"/>
              </a:rPr>
              <a:t>Economic losses : 16 to 25 trillion JPY, ¼ of annual budget of Japan (160 to 250 billion $)</a:t>
            </a:r>
          </a:p>
          <a:p>
            <a:pPr>
              <a:spcBef>
                <a:spcPct val="0"/>
              </a:spcBef>
              <a:spcAft>
                <a:spcPts val="1200"/>
              </a:spcAft>
              <a:buFont typeface="Wingdings" charset="0"/>
              <a:buNone/>
            </a:pPr>
            <a:r>
              <a:rPr lang="en-US" altLang="ja-JP" sz="1800" dirty="0">
                <a:solidFill>
                  <a:schemeClr val="tx1"/>
                </a:solidFill>
                <a:latin typeface="Arial" charset="0"/>
                <a:ea typeface="ＭＳ Ｐゴシック" charset="0"/>
                <a:cs typeface="Arial" charset="0"/>
              </a:rPr>
              <a:t>National Crisis</a:t>
            </a:r>
          </a:p>
          <a:p>
            <a:pPr>
              <a:spcBef>
                <a:spcPct val="0"/>
              </a:spcBef>
              <a:spcAft>
                <a:spcPts val="1200"/>
              </a:spcAft>
              <a:buFont typeface="Wingdings" charset="0"/>
              <a:buNone/>
            </a:pPr>
            <a:endParaRPr lang="en-US" altLang="ja-JP" sz="1800" dirty="0">
              <a:solidFill>
                <a:schemeClr val="tx1"/>
              </a:solidFill>
              <a:latin typeface="Arial" charset="0"/>
              <a:ea typeface="ＭＳ Ｐゴシック" charset="0"/>
              <a:cs typeface="Arial" charset="0"/>
            </a:endParaRPr>
          </a:p>
        </p:txBody>
      </p:sp>
      <p:sp>
        <p:nvSpPr>
          <p:cNvPr id="19459"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F7F6CF39-978F-F943-A537-8A8F837E2349}" type="slidenum">
              <a:rPr lang="ja-JP" altLang="en-US" sz="1200"/>
              <a:pPr/>
              <a:t>5</a:t>
            </a:fld>
            <a:endParaRPr lang="ja-JP"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8131"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a:latin typeface="Calibri" charset="0"/>
                <a:ea typeface="ＭＳ Ｐゴシック" charset="0"/>
                <a:cs typeface="ＭＳ Ｐゴシック" charset="0"/>
              </a:rPr>
              <a:t>25 km/h=15.5mile/h</a:t>
            </a:r>
            <a:endParaRPr lang="ja-JP" altLang="en-US">
              <a:latin typeface="Calibri" charset="0"/>
              <a:ea typeface="ＭＳ Ｐゴシック" charset="0"/>
              <a:cs typeface="ＭＳ Ｐゴシック" charset="0"/>
            </a:endParaRPr>
          </a:p>
        </p:txBody>
      </p:sp>
      <p:sp>
        <p:nvSpPr>
          <p:cNvPr id="48132"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DB8EFAE1-5F6C-7C48-9882-EC60EC971E82}" type="slidenum">
              <a:rPr lang="ja-JP" altLang="en-US" sz="1200"/>
              <a:pPr/>
              <a:t>7</a:t>
            </a:fld>
            <a:endParaRPr lang="ja-JP"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534503-7910-3644-A94E-536837C2F902}" type="slidenum">
              <a:rPr lang="ja-JP" altLang="en-US" smtClean="0"/>
              <a:pPr/>
              <a:t>9</a:t>
            </a:fld>
            <a:endParaRPr lang="ja-JP" altLang="en-US"/>
          </a:p>
        </p:txBody>
      </p:sp>
    </p:spTree>
    <p:extLst>
      <p:ext uri="{BB962C8B-B14F-4D97-AF65-F5344CB8AC3E}">
        <p14:creationId xmlns:p14="http://schemas.microsoft.com/office/powerpoint/2010/main" val="17950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459"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ja-JP" altLang="en-US">
              <a:latin typeface="Calibri" charset="0"/>
              <a:ea typeface="ＭＳ Ｐゴシック" charset="0"/>
              <a:cs typeface="ＭＳ Ｐゴシック" charset="0"/>
            </a:endParaRPr>
          </a:p>
        </p:txBody>
      </p:sp>
      <p:sp>
        <p:nvSpPr>
          <p:cNvPr id="19460"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82C59489-0280-0043-BED9-B7E2281858B4}" type="slidenum">
              <a:rPr lang="ja-JP" altLang="en-US" sz="1200"/>
              <a:pPr/>
              <a:t>11</a:t>
            </a:fld>
            <a:endParaRPr lang="ja-JP" altLang="en-US" sz="1200"/>
          </a:p>
        </p:txBody>
      </p:sp>
    </p:spTree>
    <p:extLst>
      <p:ext uri="{BB962C8B-B14F-4D97-AF65-F5344CB8AC3E}">
        <p14:creationId xmlns:p14="http://schemas.microsoft.com/office/powerpoint/2010/main" val="2774446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534503-7910-3644-A94E-536837C2F902}" type="slidenum">
              <a:rPr lang="ja-JP" altLang="en-US" smtClean="0"/>
              <a:pPr/>
              <a:t>13</a:t>
            </a:fld>
            <a:endParaRPr lang="ja-JP" altLang="en-US"/>
          </a:p>
        </p:txBody>
      </p:sp>
    </p:spTree>
    <p:extLst>
      <p:ext uri="{BB962C8B-B14F-4D97-AF65-F5344CB8AC3E}">
        <p14:creationId xmlns:p14="http://schemas.microsoft.com/office/powerpoint/2010/main" val="109994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8131" name="ノート プレースホル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a:latin typeface="Calibri" charset="0"/>
                <a:ea typeface="ＭＳ Ｐゴシック" charset="0"/>
                <a:cs typeface="ＭＳ Ｐゴシック" charset="0"/>
              </a:rPr>
              <a:t>25 km/h=15.5mile/h</a:t>
            </a:r>
            <a:endParaRPr lang="ja-JP" altLang="en-US">
              <a:latin typeface="Calibri" charset="0"/>
              <a:ea typeface="ＭＳ Ｐゴシック" charset="0"/>
              <a:cs typeface="ＭＳ Ｐゴシック" charset="0"/>
            </a:endParaRPr>
          </a:p>
        </p:txBody>
      </p:sp>
      <p:sp>
        <p:nvSpPr>
          <p:cNvPr id="48132"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DB8EFAE1-5F6C-7C48-9882-EC60EC971E82}" type="slidenum">
              <a:rPr lang="ja-JP" altLang="en-US" sz="1200"/>
              <a:pPr/>
              <a:t>16</a:t>
            </a:fld>
            <a:endParaRPr lang="ja-JP"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5603" name="ノート プレースホルダ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a:latin typeface="Calibri" charset="0"/>
              <a:ea typeface="ＭＳ Ｐゴシック" charset="0"/>
              <a:cs typeface="ＭＳ Ｐゴシック" charset="0"/>
            </a:endParaRPr>
          </a:p>
        </p:txBody>
      </p:sp>
      <p:sp>
        <p:nvSpPr>
          <p:cNvPr id="25604" name="スライド番号プレースホル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fld id="{B2456173-AB96-BD43-9365-0D30C8DCAC00}" type="slidenum">
              <a:rPr lang="ja-JP" altLang="en-US" sz="1200"/>
              <a:pPr/>
              <a:t>19</a:t>
            </a:fld>
            <a:endParaRPr lang="ja-JP"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fld id="{CB3714B8-D0DD-4341-8C8E-A415235B63B1}" type="datetime1">
              <a:rPr lang="ja-JP" altLang="en-US" smtClean="0"/>
              <a:t>2023/9/4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8361FEA1-E301-EB44-97AC-1805759852D5}" type="slidenum">
              <a:rPr lang="ja-JP" altLang="en-US"/>
              <a:pPr/>
              <a:t>‹#›</a:t>
            </a:fld>
            <a:endParaRPr lang="ja-JP" altLang="en-US"/>
          </a:p>
        </p:txBody>
      </p:sp>
    </p:spTree>
    <p:extLst>
      <p:ext uri="{BB962C8B-B14F-4D97-AF65-F5344CB8AC3E}">
        <p14:creationId xmlns:p14="http://schemas.microsoft.com/office/powerpoint/2010/main" val="4025258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fld id="{649902B1-0D23-E745-AB22-40A298843D4E}" type="datetime1">
              <a:rPr lang="ja-JP" altLang="en-US" smtClean="0"/>
              <a:t>2023/9/4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64C7000C-2556-0A40-AD77-01752D527C85}" type="slidenum">
              <a:rPr lang="ja-JP" altLang="en-US"/>
              <a:pPr/>
              <a:t>‹#›</a:t>
            </a:fld>
            <a:endParaRPr lang="ja-JP" altLang="en-US"/>
          </a:p>
        </p:txBody>
      </p:sp>
    </p:spTree>
    <p:extLst>
      <p:ext uri="{BB962C8B-B14F-4D97-AF65-F5344CB8AC3E}">
        <p14:creationId xmlns:p14="http://schemas.microsoft.com/office/powerpoint/2010/main" val="887554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fld id="{9EBF9425-8F6A-D547-931C-6B2B4CB5B5DC}" type="datetime1">
              <a:rPr lang="ja-JP" altLang="en-US" smtClean="0"/>
              <a:t>2023/9/4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DBE54B49-ED9D-E54C-BB33-4BD2C2E05819}" type="slidenum">
              <a:rPr lang="ja-JP" altLang="en-US"/>
              <a:pPr/>
              <a:t>‹#›</a:t>
            </a:fld>
            <a:endParaRPr lang="ja-JP" altLang="en-US"/>
          </a:p>
        </p:txBody>
      </p:sp>
    </p:spTree>
    <p:extLst>
      <p:ext uri="{BB962C8B-B14F-4D97-AF65-F5344CB8AC3E}">
        <p14:creationId xmlns:p14="http://schemas.microsoft.com/office/powerpoint/2010/main" val="116619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fld id="{1A5A1935-CDB9-B348-9DA5-F0EA7FE50C8D}" type="datetime1">
              <a:rPr lang="ja-JP" altLang="en-US" smtClean="0"/>
              <a:t>2023/9/4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atin typeface="Arial"/>
                <a:cs typeface="Arial"/>
              </a:defRPr>
            </a:lvl1pPr>
          </a:lstStyle>
          <a:p>
            <a:fld id="{A6C48B08-6F8A-F645-9147-E9AA081743A0}" type="slidenum">
              <a:rPr lang="ja-JP" altLang="en-US" smtClean="0"/>
              <a:pPr/>
              <a:t>‹#›</a:t>
            </a:fld>
            <a:endParaRPr lang="ja-JP" altLang="en-US"/>
          </a:p>
        </p:txBody>
      </p:sp>
    </p:spTree>
    <p:extLst>
      <p:ext uri="{BB962C8B-B14F-4D97-AF65-F5344CB8AC3E}">
        <p14:creationId xmlns:p14="http://schemas.microsoft.com/office/powerpoint/2010/main" val="3753770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fld id="{E32C6867-1F79-D843-9478-9767B7662394}" type="datetime1">
              <a:rPr lang="ja-JP" altLang="en-US" smtClean="0"/>
              <a:t>2023/9/4</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B1A9F53E-9FCD-5942-B585-AC50DCDA107A}" type="slidenum">
              <a:rPr lang="ja-JP" altLang="en-US"/>
              <a:pPr/>
              <a:t>‹#›</a:t>
            </a:fld>
            <a:endParaRPr lang="ja-JP" altLang="en-US"/>
          </a:p>
        </p:txBody>
      </p:sp>
    </p:spTree>
    <p:extLst>
      <p:ext uri="{BB962C8B-B14F-4D97-AF65-F5344CB8AC3E}">
        <p14:creationId xmlns:p14="http://schemas.microsoft.com/office/powerpoint/2010/main" val="2945275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fld id="{7C05324A-B3F5-A344-9A9D-7E2C6E460B6B}" type="datetime1">
              <a:rPr lang="ja-JP" altLang="en-US" smtClean="0"/>
              <a:t>2023/9/4</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76E219ED-4015-2346-99EF-894C4989423E}" type="slidenum">
              <a:rPr lang="ja-JP" altLang="en-US"/>
              <a:pPr/>
              <a:t>‹#›</a:t>
            </a:fld>
            <a:endParaRPr lang="ja-JP" altLang="en-US"/>
          </a:p>
        </p:txBody>
      </p:sp>
    </p:spTree>
    <p:extLst>
      <p:ext uri="{BB962C8B-B14F-4D97-AF65-F5344CB8AC3E}">
        <p14:creationId xmlns:p14="http://schemas.microsoft.com/office/powerpoint/2010/main" val="1351276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fld id="{6AB1AA53-A903-904B-AF55-BD0C70FA8C9A}" type="datetime1">
              <a:rPr lang="ja-JP" altLang="en-US" smtClean="0"/>
              <a:t>2023/9/4</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fld id="{C89EBFD4-92F4-B145-BF7F-33C527CA1165}" type="slidenum">
              <a:rPr lang="ja-JP" altLang="en-US"/>
              <a:pPr/>
              <a:t>‹#›</a:t>
            </a:fld>
            <a:endParaRPr lang="ja-JP" altLang="en-US"/>
          </a:p>
        </p:txBody>
      </p:sp>
    </p:spTree>
    <p:extLst>
      <p:ext uri="{BB962C8B-B14F-4D97-AF65-F5344CB8AC3E}">
        <p14:creationId xmlns:p14="http://schemas.microsoft.com/office/powerpoint/2010/main" val="1057761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fld id="{91EFF525-9F79-3242-BA5F-63123FEF6033}" type="datetime1">
              <a:rPr lang="ja-JP" altLang="en-US" smtClean="0"/>
              <a:t>2023/9/4</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fld id="{CDBE9201-21A6-4D4F-AEEC-D3E258B7015F}" type="slidenum">
              <a:rPr lang="ja-JP" altLang="en-US"/>
              <a:pPr/>
              <a:t>‹#›</a:t>
            </a:fld>
            <a:endParaRPr lang="ja-JP" altLang="en-US"/>
          </a:p>
        </p:txBody>
      </p:sp>
    </p:spTree>
    <p:extLst>
      <p:ext uri="{BB962C8B-B14F-4D97-AF65-F5344CB8AC3E}">
        <p14:creationId xmlns:p14="http://schemas.microsoft.com/office/powerpoint/2010/main" val="839815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fld id="{DCC738C4-F4A9-B046-AC71-AE5188494317}" type="datetime1">
              <a:rPr lang="ja-JP" altLang="en-US" smtClean="0"/>
              <a:t>2023/9/4</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fld id="{C6E5CD02-5D8C-0748-AF94-89FC93968CF8}" type="slidenum">
              <a:rPr lang="ja-JP" altLang="en-US"/>
              <a:pPr/>
              <a:t>‹#›</a:t>
            </a:fld>
            <a:endParaRPr lang="ja-JP" altLang="en-US"/>
          </a:p>
        </p:txBody>
      </p:sp>
    </p:spTree>
    <p:extLst>
      <p:ext uri="{BB962C8B-B14F-4D97-AF65-F5344CB8AC3E}">
        <p14:creationId xmlns:p14="http://schemas.microsoft.com/office/powerpoint/2010/main" val="353642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fld id="{56A7D8A0-7016-574A-9D08-0761F9204A60}" type="datetime1">
              <a:rPr lang="ja-JP" altLang="en-US" smtClean="0"/>
              <a:t>2023/9/4</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B3F5A505-0F3D-6742-9023-2E5B63A03C1F}" type="slidenum">
              <a:rPr lang="ja-JP" altLang="en-US"/>
              <a:pPr/>
              <a:t>‹#›</a:t>
            </a:fld>
            <a:endParaRPr lang="ja-JP" altLang="en-US"/>
          </a:p>
        </p:txBody>
      </p:sp>
    </p:spTree>
    <p:extLst>
      <p:ext uri="{BB962C8B-B14F-4D97-AF65-F5344CB8AC3E}">
        <p14:creationId xmlns:p14="http://schemas.microsoft.com/office/powerpoint/2010/main" val="2145620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fld id="{4A10E520-EB27-8644-A1B1-30C9DDE9051D}" type="datetime1">
              <a:rPr lang="ja-JP" altLang="en-US" smtClean="0"/>
              <a:t>2023/9/4</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547B0DB8-1039-074A-AB8C-24688293E051}" type="slidenum">
              <a:rPr lang="ja-JP" altLang="en-US"/>
              <a:pPr/>
              <a:t>‹#›</a:t>
            </a:fld>
            <a:endParaRPr lang="ja-JP" altLang="en-US"/>
          </a:p>
        </p:txBody>
      </p:sp>
    </p:spTree>
    <p:extLst>
      <p:ext uri="{BB962C8B-B14F-4D97-AF65-F5344CB8AC3E}">
        <p14:creationId xmlns:p14="http://schemas.microsoft.com/office/powerpoint/2010/main" val="576419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1899C567-5BE7-294D-8F18-D64584CDF05F}" type="datetime1">
              <a:rPr lang="ja-JP" altLang="en-US" smtClean="0"/>
              <a:t>2023/9/4</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i="0">
                <a:solidFill>
                  <a:srgbClr val="FFFFFF"/>
                </a:solidFill>
                <a:latin typeface="Arial"/>
                <a:ea typeface="ヒラギノ角ゴ Pro W6"/>
                <a:cs typeface="Arial"/>
              </a:defRPr>
            </a:lvl1pPr>
          </a:lstStyle>
          <a:p>
            <a:fld id="{06DEA805-E2E5-1448-9700-CC37260C27BD}"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fontAlgn="base">
        <a:spcBef>
          <a:spcPct val="0"/>
        </a:spcBef>
        <a:spcAft>
          <a:spcPct val="0"/>
        </a:spcAft>
        <a:defRPr kumimoji="1" sz="4400" kern="1200">
          <a:solidFill>
            <a:schemeClr val="tx1"/>
          </a:solidFill>
          <a:latin typeface="+mj-lt"/>
          <a:ea typeface="+mj-ea"/>
          <a:cs typeface="ＭＳ Ｐゴシック" charset="-128"/>
        </a:defRPr>
      </a:lvl1pPr>
      <a:lvl2pPr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2pPr>
      <a:lvl3pPr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3pPr>
      <a:lvl4pPr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4pPr>
      <a:lvl5pPr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9pPr>
    </p:titleStyle>
    <p:bodyStyle>
      <a:lvl1pPr marL="342900" indent="-342900" algn="l" defTabSz="457200" rtl="0" fontAlgn="base">
        <a:spcBef>
          <a:spcPct val="20000"/>
        </a:spcBef>
        <a:spcAft>
          <a:spcPct val="0"/>
        </a:spcAft>
        <a:buFont typeface="Arial" charset="0"/>
        <a:buChar char="•"/>
        <a:defRPr kumimoji="1" sz="3200" kern="1200">
          <a:solidFill>
            <a:schemeClr val="tx1"/>
          </a:solidFill>
          <a:latin typeface="+mn-lt"/>
          <a:ea typeface="+mn-ea"/>
          <a:cs typeface="ＭＳ Ｐゴシック" charset="-128"/>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図 3" descr="tohoku_univ.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9700"/>
            <a:ext cx="9144000" cy="664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タイトル 1"/>
          <p:cNvSpPr>
            <a:spLocks noGrp="1"/>
          </p:cNvSpPr>
          <p:nvPr>
            <p:ph type="ctrTitle"/>
          </p:nvPr>
        </p:nvSpPr>
        <p:spPr>
          <a:xfrm>
            <a:off x="-207034" y="-1498"/>
            <a:ext cx="9191625" cy="1684712"/>
          </a:xfrm>
        </p:spPr>
        <p:txBody>
          <a:bodyPr/>
          <a:lstStyle/>
          <a:p>
            <a:r>
              <a:rPr lang="es-ES" altLang="ja-JP" sz="3600" b="1" dirty="0">
                <a:solidFill>
                  <a:schemeClr val="bg1"/>
                </a:solidFill>
                <a:latin typeface="Arial"/>
                <a:cs typeface="Arial"/>
              </a:rPr>
              <a:t>Lecciones del desastre del tsunami del terremoto de Tohoku de 2011</a:t>
            </a:r>
            <a:endParaRPr lang="ja-JP" altLang="en-US" sz="2400" b="1" dirty="0">
              <a:solidFill>
                <a:schemeClr val="bg1"/>
              </a:solidFill>
              <a:latin typeface="Arial"/>
              <a:ea typeface="ＭＳ Ｐゴシック" charset="0"/>
              <a:cs typeface="Arial"/>
            </a:endParaRPr>
          </a:p>
        </p:txBody>
      </p:sp>
      <p:sp>
        <p:nvSpPr>
          <p:cNvPr id="15364" name="Rectangle 3"/>
          <p:cNvSpPr>
            <a:spLocks noGrp="1" noChangeArrowheads="1"/>
          </p:cNvSpPr>
          <p:nvPr>
            <p:ph type="subTitle" sz="quarter" idx="1"/>
          </p:nvPr>
        </p:nvSpPr>
        <p:spPr>
          <a:xfrm>
            <a:off x="0" y="4159225"/>
            <a:ext cx="9143999" cy="1447800"/>
          </a:xfrm>
        </p:spPr>
        <p:txBody>
          <a:bodyPr/>
          <a:lstStyle/>
          <a:p>
            <a:r>
              <a:rPr lang="en-US" altLang="ja-JP" b="1" dirty="0">
                <a:solidFill>
                  <a:srgbClr val="FFFFFF"/>
                </a:solidFill>
                <a:latin typeface="Arial" charset="0"/>
                <a:ea typeface="ＭＳ Ｐゴシック" charset="0"/>
                <a:cs typeface="Arial" charset="0"/>
              </a:rPr>
              <a:t>Shunichi Koshimura </a:t>
            </a:r>
          </a:p>
          <a:p>
            <a:r>
              <a:rPr lang="en-US" altLang="ja-JP" sz="2000" b="1" dirty="0">
                <a:solidFill>
                  <a:srgbClr val="FFFFFF"/>
                </a:solidFill>
                <a:latin typeface="Arial" charset="0"/>
                <a:ea typeface="ＭＳ Ｐゴシック" charset="0"/>
                <a:cs typeface="Arial" charset="0"/>
              </a:rPr>
              <a:t>Instituto </a:t>
            </a:r>
            <a:r>
              <a:rPr lang="en-US" altLang="ja-JP" sz="2000" b="1" dirty="0" err="1">
                <a:solidFill>
                  <a:srgbClr val="FFFFFF"/>
                </a:solidFill>
                <a:latin typeface="Arial" charset="0"/>
                <a:ea typeface="ＭＳ Ｐゴシック" charset="0"/>
                <a:cs typeface="Arial" charset="0"/>
              </a:rPr>
              <a:t>Internacional</a:t>
            </a:r>
            <a:r>
              <a:rPr lang="en-US" altLang="ja-JP" sz="2000" b="1" dirty="0">
                <a:solidFill>
                  <a:srgbClr val="FFFFFF"/>
                </a:solidFill>
                <a:latin typeface="Arial" charset="0"/>
                <a:ea typeface="ＭＳ Ｐゴシック" charset="0"/>
                <a:cs typeface="Arial" charset="0"/>
              </a:rPr>
              <a:t> de </a:t>
            </a:r>
            <a:r>
              <a:rPr lang="en-US" altLang="ja-JP" sz="2000" b="1" dirty="0" err="1">
                <a:solidFill>
                  <a:srgbClr val="FFFFFF"/>
                </a:solidFill>
                <a:latin typeface="Arial" charset="0"/>
                <a:ea typeface="ＭＳ Ｐゴシック" charset="0"/>
                <a:cs typeface="Arial" charset="0"/>
              </a:rPr>
              <a:t>Investigación</a:t>
            </a:r>
            <a:r>
              <a:rPr lang="en-US" altLang="ja-JP" sz="2000" b="1" dirty="0">
                <a:solidFill>
                  <a:srgbClr val="FFFFFF"/>
                </a:solidFill>
                <a:latin typeface="Arial" charset="0"/>
                <a:ea typeface="ＭＳ Ｐゴシック" charset="0"/>
                <a:cs typeface="Arial" charset="0"/>
              </a:rPr>
              <a:t> de </a:t>
            </a:r>
            <a:r>
              <a:rPr lang="en-US" altLang="ja-JP" sz="2000" b="1" dirty="0" err="1">
                <a:solidFill>
                  <a:srgbClr val="FFFFFF"/>
                </a:solidFill>
                <a:latin typeface="Arial" charset="0"/>
                <a:ea typeface="ＭＳ Ｐゴシック" charset="0"/>
                <a:cs typeface="Arial" charset="0"/>
              </a:rPr>
              <a:t>Ciencias</a:t>
            </a:r>
            <a:r>
              <a:rPr lang="en-US" altLang="ja-JP" sz="2000" b="1" dirty="0">
                <a:solidFill>
                  <a:srgbClr val="FFFFFF"/>
                </a:solidFill>
                <a:latin typeface="Arial" charset="0"/>
                <a:ea typeface="ＭＳ Ｐゴシック" charset="0"/>
                <a:cs typeface="Arial" charset="0"/>
              </a:rPr>
              <a:t> de </a:t>
            </a:r>
            <a:r>
              <a:rPr lang="en-US" altLang="ja-JP" sz="2000" b="1" dirty="0" err="1">
                <a:solidFill>
                  <a:srgbClr val="FFFFFF"/>
                </a:solidFill>
                <a:latin typeface="Arial" charset="0"/>
                <a:ea typeface="ＭＳ Ｐゴシック" charset="0"/>
                <a:cs typeface="Arial" charset="0"/>
              </a:rPr>
              <a:t>Desastres</a:t>
            </a:r>
            <a:r>
              <a:rPr lang="en-US" altLang="ja-JP" sz="2000" b="1" dirty="0">
                <a:solidFill>
                  <a:srgbClr val="FFFFFF"/>
                </a:solidFill>
                <a:latin typeface="Arial" charset="0"/>
                <a:ea typeface="ＭＳ Ｐゴシック" charset="0"/>
                <a:cs typeface="Arial" charset="0"/>
              </a:rPr>
              <a:t> (</a:t>
            </a:r>
            <a:r>
              <a:rPr lang="en-US" altLang="ja-JP" sz="2000" b="1" dirty="0" err="1">
                <a:solidFill>
                  <a:srgbClr val="FFFFFF"/>
                </a:solidFill>
                <a:latin typeface="Arial" charset="0"/>
                <a:ea typeface="ＭＳ Ｐゴシック" charset="0"/>
                <a:cs typeface="Arial" charset="0"/>
              </a:rPr>
              <a:t>IRIDeS</a:t>
            </a:r>
            <a:r>
              <a:rPr lang="en-US" altLang="ja-JP" sz="2000" b="1" dirty="0">
                <a:solidFill>
                  <a:srgbClr val="FFFFFF"/>
                </a:solidFill>
                <a:latin typeface="Arial" charset="0"/>
                <a:ea typeface="ＭＳ Ｐゴシック" charset="0"/>
                <a:cs typeface="Arial" charset="0"/>
              </a:rPr>
              <a:t>)</a:t>
            </a:r>
          </a:p>
          <a:p>
            <a:r>
              <a:rPr lang="en-US" altLang="ja-JP" sz="2000" b="1" dirty="0">
                <a:solidFill>
                  <a:srgbClr val="FFFFFF"/>
                </a:solidFill>
                <a:latin typeface="Arial" charset="0"/>
                <a:ea typeface="ＭＳ Ｐゴシック" charset="0"/>
                <a:cs typeface="Arial" charset="0"/>
              </a:rPr>
              <a:t>  Universidad Tohoku</a:t>
            </a:r>
            <a:endParaRPr kumimoji="0" lang="en-US" altLang="ja-JP" sz="2000" b="1" dirty="0">
              <a:solidFill>
                <a:srgbClr val="FFFFFF"/>
              </a:solidFill>
              <a:latin typeface="Arial" charset="0"/>
              <a:ea typeface="ＭＳ Ｐゴシック" charset="0"/>
              <a:cs typeface="Arial" charset="0"/>
            </a:endParaRPr>
          </a:p>
        </p:txBody>
      </p:sp>
      <p:pic>
        <p:nvPicPr>
          <p:cNvPr id="15365" name="図 4" descr="Toh_E_L_N_RGB.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7125" y="2163763"/>
            <a:ext cx="8048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8361FEA1-E301-EB44-97AC-1805759852D5}" type="slidenum">
              <a:rPr lang="ja-JP" altLang="en-US" smtClean="0"/>
              <a:pPr/>
              <a:t>1</a:t>
            </a:fld>
            <a:endParaRPr lang="ja-JP"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EA27F92-018D-EB48-B3E2-5C21FA30D899}"/>
              </a:ext>
            </a:extLst>
          </p:cNvPr>
          <p:cNvSpPr>
            <a:spLocks noGrp="1"/>
          </p:cNvSpPr>
          <p:nvPr>
            <p:ph type="sldNum" sz="quarter" idx="12"/>
          </p:nvPr>
        </p:nvSpPr>
        <p:spPr/>
        <p:txBody>
          <a:bodyPr/>
          <a:lstStyle/>
          <a:p>
            <a:fld id="{A6C48B08-6F8A-F645-9147-E9AA081743A0}" type="slidenum">
              <a:rPr lang="ja-JP" altLang="en-US" smtClean="0"/>
              <a:pPr/>
              <a:t>10</a:t>
            </a:fld>
            <a:endParaRPr lang="ja-JP" altLang="en-US"/>
          </a:p>
        </p:txBody>
      </p:sp>
      <p:pic>
        <p:nvPicPr>
          <p:cNvPr id="5" name="図 4">
            <a:extLst>
              <a:ext uri="{FF2B5EF4-FFF2-40B4-BE49-F238E27FC236}">
                <a16:creationId xmlns:a16="http://schemas.microsoft.com/office/drawing/2014/main" id="{04060A3F-BA29-454E-A9ED-9A1824E8C632}"/>
              </a:ext>
            </a:extLst>
          </p:cNvPr>
          <p:cNvPicPr>
            <a:picLocks noChangeAspect="1"/>
          </p:cNvPicPr>
          <p:nvPr/>
        </p:nvPicPr>
        <p:blipFill>
          <a:blip r:embed="rId2"/>
          <a:stretch>
            <a:fillRect/>
          </a:stretch>
        </p:blipFill>
        <p:spPr>
          <a:xfrm>
            <a:off x="761999" y="945160"/>
            <a:ext cx="7636933" cy="5862153"/>
          </a:xfrm>
          <a:prstGeom prst="rect">
            <a:avLst/>
          </a:prstGeom>
        </p:spPr>
      </p:pic>
      <p:sp>
        <p:nvSpPr>
          <p:cNvPr id="6" name="テキスト ボックス 5">
            <a:extLst>
              <a:ext uri="{FF2B5EF4-FFF2-40B4-BE49-F238E27FC236}">
                <a16:creationId xmlns:a16="http://schemas.microsoft.com/office/drawing/2014/main" id="{400BE7A5-C665-714D-9042-FBB36989C97B}"/>
              </a:ext>
            </a:extLst>
          </p:cNvPr>
          <p:cNvSpPr txBox="1"/>
          <p:nvPr/>
        </p:nvSpPr>
        <p:spPr>
          <a:xfrm>
            <a:off x="1879600" y="298829"/>
            <a:ext cx="5647700" cy="646331"/>
          </a:xfrm>
          <a:prstGeom prst="rect">
            <a:avLst/>
          </a:prstGeom>
          <a:noFill/>
        </p:spPr>
        <p:txBody>
          <a:bodyPr wrap="none" rtlCol="0">
            <a:spAutoFit/>
          </a:bodyPr>
          <a:lstStyle/>
          <a:p>
            <a:r>
              <a:rPr lang="es-ES" altLang="ja-JP" sz="3600" dirty="0">
                <a:solidFill>
                  <a:schemeClr val="bg1"/>
                </a:solidFill>
              </a:rPr>
              <a:t>Ondas de viento y tsunami</a:t>
            </a:r>
            <a:endParaRPr kumimoji="1" lang="ja-JP" altLang="en-US" sz="3600" dirty="0">
              <a:solidFill>
                <a:schemeClr val="bg1"/>
              </a:solidFill>
            </a:endParaRPr>
          </a:p>
        </p:txBody>
      </p:sp>
    </p:spTree>
    <p:extLst>
      <p:ext uri="{BB962C8B-B14F-4D97-AF65-F5344CB8AC3E}">
        <p14:creationId xmlns:p14="http://schemas.microsoft.com/office/powerpoint/2010/main" val="2527125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5" name="タイトル 1"/>
          <p:cNvSpPr>
            <a:spLocks noGrp="1"/>
          </p:cNvSpPr>
          <p:nvPr>
            <p:ph type="title"/>
          </p:nvPr>
        </p:nvSpPr>
        <p:spPr>
          <a:xfrm>
            <a:off x="-27031" y="23813"/>
            <a:ext cx="9146854" cy="708025"/>
          </a:xfrm>
          <a:noFill/>
        </p:spPr>
        <p:txBody>
          <a:bodyPr/>
          <a:lstStyle/>
          <a:p>
            <a:r>
              <a:rPr lang="es-ES" altLang="ja-JP" b="1" i="1" dirty="0">
                <a:solidFill>
                  <a:srgbClr val="FFFFFF"/>
                </a:solidFill>
                <a:latin typeface="Arial" charset="0"/>
                <a:ea typeface="ＭＳ Ｐゴシック" charset="0"/>
                <a:cs typeface="Arial" charset="0"/>
              </a:rPr>
              <a:t>El tsunami de Tohoku de 2011</a:t>
            </a:r>
            <a:endParaRPr lang="ja-JP" altLang="en-US" b="1" i="1" dirty="0">
              <a:solidFill>
                <a:srgbClr val="FFFFFF"/>
              </a:solidFill>
              <a:latin typeface="Arial" charset="0"/>
              <a:ea typeface="ＭＳ Ｐゴシック" charset="0"/>
              <a:cs typeface="Arial" charset="0"/>
            </a:endParaRPr>
          </a:p>
        </p:txBody>
      </p:sp>
      <p:pic>
        <p:nvPicPr>
          <p:cNvPr id="4" name="図 7" descr="thesis13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820" y="918029"/>
            <a:ext cx="5451400" cy="331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テキスト ボックス 2"/>
          <p:cNvSpPr txBox="1"/>
          <p:nvPr/>
        </p:nvSpPr>
        <p:spPr>
          <a:xfrm>
            <a:off x="-36574" y="4233049"/>
            <a:ext cx="5694188" cy="400110"/>
          </a:xfrm>
          <a:prstGeom prst="rect">
            <a:avLst/>
          </a:prstGeom>
          <a:noFill/>
        </p:spPr>
        <p:txBody>
          <a:bodyPr wrap="none" rtlCol="0">
            <a:spAutoFit/>
          </a:bodyPr>
          <a:lstStyle/>
          <a:p>
            <a:r>
              <a:rPr lang="es-ES" altLang="ja-JP" sz="2000" dirty="0">
                <a:solidFill>
                  <a:schemeClr val="bg1"/>
                </a:solidFill>
              </a:rPr>
              <a:t>Proceso de ruptura de fallas</a:t>
            </a:r>
            <a:r>
              <a:rPr lang="en-US" altLang="ja-JP" sz="2000" dirty="0">
                <a:solidFill>
                  <a:schemeClr val="bg1"/>
                </a:solidFill>
              </a:rPr>
              <a:t>(</a:t>
            </a:r>
            <a:r>
              <a:rPr lang="en-US" altLang="ja-JP" sz="2000" dirty="0" err="1">
                <a:solidFill>
                  <a:schemeClr val="bg1"/>
                </a:solidFill>
              </a:rPr>
              <a:t>Satake</a:t>
            </a:r>
            <a:r>
              <a:rPr lang="en-US" altLang="ja-JP" sz="2000" dirty="0">
                <a:solidFill>
                  <a:schemeClr val="bg1"/>
                </a:solidFill>
              </a:rPr>
              <a:t> et al., 2013)</a:t>
            </a:r>
            <a:endParaRPr kumimoji="1" lang="ja-JP" altLang="en-US" sz="2000" dirty="0">
              <a:solidFill>
                <a:schemeClr val="bg1"/>
              </a:solidFill>
            </a:endParaRPr>
          </a:p>
        </p:txBody>
      </p:sp>
      <p:sp>
        <p:nvSpPr>
          <p:cNvPr id="6" name="スライド番号プレースホルダー 5"/>
          <p:cNvSpPr>
            <a:spLocks noGrp="1"/>
          </p:cNvSpPr>
          <p:nvPr>
            <p:ph type="sldNum" sz="quarter" idx="12"/>
          </p:nvPr>
        </p:nvSpPr>
        <p:spPr/>
        <p:txBody>
          <a:bodyPr/>
          <a:lstStyle/>
          <a:p>
            <a:fld id="{A6C48B08-6F8A-F645-9147-E9AA081743A0}" type="slidenum">
              <a:rPr lang="ja-JP" altLang="en-US" smtClean="0"/>
              <a:pPr/>
              <a:t>11</a:t>
            </a:fld>
            <a:endParaRPr lang="ja-JP" altLang="en-US"/>
          </a:p>
        </p:txBody>
      </p:sp>
      <p:pic>
        <p:nvPicPr>
          <p:cNvPr id="5" name="Picture 4">
            <a:extLst>
              <a:ext uri="{FF2B5EF4-FFF2-40B4-BE49-F238E27FC236}">
                <a16:creationId xmlns:a16="http://schemas.microsoft.com/office/drawing/2014/main" id="{2CC126C1-1D90-84E3-9E99-B41610751B0D}"/>
              </a:ext>
            </a:extLst>
          </p:cNvPr>
          <p:cNvPicPr>
            <a:picLocks noChangeAspect="1"/>
          </p:cNvPicPr>
          <p:nvPr/>
        </p:nvPicPr>
        <p:blipFill>
          <a:blip r:embed="rId4"/>
          <a:stretch>
            <a:fillRect/>
          </a:stretch>
        </p:blipFill>
        <p:spPr>
          <a:xfrm>
            <a:off x="5583837" y="918029"/>
            <a:ext cx="3535986" cy="5377138"/>
          </a:xfrm>
          <a:prstGeom prst="rect">
            <a:avLst/>
          </a:prstGeom>
        </p:spPr>
      </p:pic>
    </p:spTree>
    <p:extLst>
      <p:ext uri="{BB962C8B-B14F-4D97-AF65-F5344CB8AC3E}">
        <p14:creationId xmlns:p14="http://schemas.microsoft.com/office/powerpoint/2010/main" val="720284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31AC7E-A3BC-BD49-BF48-76749F0AAB2B}"/>
              </a:ext>
            </a:extLst>
          </p:cNvPr>
          <p:cNvSpPr>
            <a:spLocks noGrp="1"/>
          </p:cNvSpPr>
          <p:nvPr>
            <p:ph type="title"/>
          </p:nvPr>
        </p:nvSpPr>
        <p:spPr>
          <a:xfrm>
            <a:off x="5130800" y="109538"/>
            <a:ext cx="3886200" cy="1143000"/>
          </a:xfrm>
        </p:spPr>
        <p:txBody>
          <a:bodyPr/>
          <a:lstStyle/>
          <a:p>
            <a:pPr algn="r"/>
            <a:r>
              <a:rPr lang="en-US" altLang="ja-JP" dirty="0"/>
              <a:t>Altura del tsunami</a:t>
            </a:r>
            <a:endParaRPr kumimoji="1" lang="ja-JP" altLang="en-US" dirty="0"/>
          </a:p>
        </p:txBody>
      </p:sp>
      <p:sp>
        <p:nvSpPr>
          <p:cNvPr id="4" name="スライド番号プレースホルダー 3">
            <a:extLst>
              <a:ext uri="{FF2B5EF4-FFF2-40B4-BE49-F238E27FC236}">
                <a16:creationId xmlns:a16="http://schemas.microsoft.com/office/drawing/2014/main" id="{1BFB05A4-E37D-BD49-9DE7-7F43BC4292C3}"/>
              </a:ext>
            </a:extLst>
          </p:cNvPr>
          <p:cNvSpPr>
            <a:spLocks noGrp="1"/>
          </p:cNvSpPr>
          <p:nvPr>
            <p:ph type="sldNum" sz="quarter" idx="12"/>
          </p:nvPr>
        </p:nvSpPr>
        <p:spPr/>
        <p:txBody>
          <a:bodyPr/>
          <a:lstStyle/>
          <a:p>
            <a:fld id="{A6C48B08-6F8A-F645-9147-E9AA081743A0}" type="slidenum">
              <a:rPr lang="ja-JP" altLang="en-US" smtClean="0">
                <a:solidFill>
                  <a:schemeClr val="tx1"/>
                </a:solidFill>
              </a:rPr>
              <a:pPr/>
              <a:t>12</a:t>
            </a:fld>
            <a:endParaRPr lang="ja-JP" altLang="en-US">
              <a:solidFill>
                <a:schemeClr val="tx1"/>
              </a:solidFill>
            </a:endParaRPr>
          </a:p>
        </p:txBody>
      </p:sp>
      <p:grpSp>
        <p:nvGrpSpPr>
          <p:cNvPr id="5" name="図形グループ 9">
            <a:extLst>
              <a:ext uri="{FF2B5EF4-FFF2-40B4-BE49-F238E27FC236}">
                <a16:creationId xmlns:a16="http://schemas.microsoft.com/office/drawing/2014/main" id="{73754616-6555-6149-9EB3-397D48BDCD24}"/>
              </a:ext>
            </a:extLst>
          </p:cNvPr>
          <p:cNvGrpSpPr>
            <a:grpSpLocks/>
          </p:cNvGrpSpPr>
          <p:nvPr/>
        </p:nvGrpSpPr>
        <p:grpSpPr bwMode="auto">
          <a:xfrm>
            <a:off x="5410200" y="5257800"/>
            <a:ext cx="885982" cy="1077218"/>
            <a:chOff x="5773738" y="2245410"/>
            <a:chExt cx="885982" cy="1077218"/>
          </a:xfrm>
        </p:grpSpPr>
        <p:sp>
          <p:nvSpPr>
            <p:cNvPr id="6" name="円/楕円 3">
              <a:extLst>
                <a:ext uri="{FF2B5EF4-FFF2-40B4-BE49-F238E27FC236}">
                  <a16:creationId xmlns:a16="http://schemas.microsoft.com/office/drawing/2014/main" id="{BA7DA0C8-A80B-FA40-9B3F-AB9F60396D39}"/>
                </a:ext>
              </a:extLst>
            </p:cNvPr>
            <p:cNvSpPr>
              <a:spLocks noChangeArrowheads="1"/>
            </p:cNvSpPr>
            <p:nvPr/>
          </p:nvSpPr>
          <p:spPr bwMode="auto">
            <a:xfrm>
              <a:off x="5773738" y="2333480"/>
              <a:ext cx="152400" cy="152400"/>
            </a:xfrm>
            <a:prstGeom prst="ellipse">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cs typeface="Arial" charset="0"/>
              </a:endParaRPr>
            </a:p>
          </p:txBody>
        </p:sp>
        <p:sp>
          <p:nvSpPr>
            <p:cNvPr id="7" name="円/楕円 4">
              <a:extLst>
                <a:ext uri="{FF2B5EF4-FFF2-40B4-BE49-F238E27FC236}">
                  <a16:creationId xmlns:a16="http://schemas.microsoft.com/office/drawing/2014/main" id="{BB41B635-4DA5-EE40-B590-7382D6AA6FB1}"/>
                </a:ext>
              </a:extLst>
            </p:cNvPr>
            <p:cNvSpPr>
              <a:spLocks noChangeArrowheads="1"/>
            </p:cNvSpPr>
            <p:nvPr/>
          </p:nvSpPr>
          <p:spPr bwMode="auto">
            <a:xfrm>
              <a:off x="5773738" y="2590655"/>
              <a:ext cx="152400" cy="152400"/>
            </a:xfrm>
            <a:prstGeom prst="ellipse">
              <a:avLst/>
            </a:prstGeom>
            <a:solidFill>
              <a:srgbClr val="33CC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cs typeface="Arial" charset="0"/>
              </a:endParaRPr>
            </a:p>
          </p:txBody>
        </p:sp>
        <p:sp>
          <p:nvSpPr>
            <p:cNvPr id="8" name="円/楕円 5">
              <a:extLst>
                <a:ext uri="{FF2B5EF4-FFF2-40B4-BE49-F238E27FC236}">
                  <a16:creationId xmlns:a16="http://schemas.microsoft.com/office/drawing/2014/main" id="{F4C217EA-501B-254C-A7D4-3621DC9F2FEC}"/>
                </a:ext>
              </a:extLst>
            </p:cNvPr>
            <p:cNvSpPr>
              <a:spLocks noChangeArrowheads="1"/>
            </p:cNvSpPr>
            <p:nvPr/>
          </p:nvSpPr>
          <p:spPr bwMode="auto">
            <a:xfrm>
              <a:off x="5773738" y="2832028"/>
              <a:ext cx="152400" cy="152400"/>
            </a:xfrm>
            <a:prstGeom prst="ellipse">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cs typeface="Arial" charset="0"/>
              </a:endParaRPr>
            </a:p>
          </p:txBody>
        </p:sp>
        <p:sp>
          <p:nvSpPr>
            <p:cNvPr id="9" name="二等辺三角形 7">
              <a:extLst>
                <a:ext uri="{FF2B5EF4-FFF2-40B4-BE49-F238E27FC236}">
                  <a16:creationId xmlns:a16="http://schemas.microsoft.com/office/drawing/2014/main" id="{690309DF-17E6-5E4D-9845-5EB19EE3792B}"/>
                </a:ext>
              </a:extLst>
            </p:cNvPr>
            <p:cNvSpPr>
              <a:spLocks noChangeArrowheads="1"/>
            </p:cNvSpPr>
            <p:nvPr/>
          </p:nvSpPr>
          <p:spPr bwMode="auto">
            <a:xfrm>
              <a:off x="5773738" y="3084368"/>
              <a:ext cx="152400" cy="152400"/>
            </a:xfrm>
            <a:prstGeom prst="triangle">
              <a:avLst>
                <a:gd name="adj" fmla="val 50000"/>
              </a:avLst>
            </a:prstGeom>
            <a:solidFill>
              <a:srgbClr val="008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cs typeface="Arial" charset="0"/>
              </a:endParaRPr>
            </a:p>
          </p:txBody>
        </p:sp>
        <p:sp>
          <p:nvSpPr>
            <p:cNvPr id="10" name="テキスト ボックス 8">
              <a:extLst>
                <a:ext uri="{FF2B5EF4-FFF2-40B4-BE49-F238E27FC236}">
                  <a16:creationId xmlns:a16="http://schemas.microsoft.com/office/drawing/2014/main" id="{B1E7B496-89B0-9F4A-B2B8-A7EA018AE894}"/>
                </a:ext>
              </a:extLst>
            </p:cNvPr>
            <p:cNvSpPr txBox="1">
              <a:spLocks noChangeArrowheads="1"/>
            </p:cNvSpPr>
            <p:nvPr/>
          </p:nvSpPr>
          <p:spPr bwMode="auto">
            <a:xfrm>
              <a:off x="6019801" y="2245410"/>
              <a:ext cx="639919"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600" dirty="0">
                  <a:solidFill>
                    <a:srgbClr val="FF0000"/>
                  </a:solidFill>
                  <a:cs typeface="Arial" charset="0"/>
                </a:rPr>
                <a:t>2011</a:t>
              </a:r>
            </a:p>
            <a:p>
              <a:r>
                <a:rPr lang="en-US" altLang="ja-JP" sz="1600" dirty="0">
                  <a:solidFill>
                    <a:srgbClr val="0A85FF"/>
                  </a:solidFill>
                  <a:cs typeface="Arial" charset="0"/>
                </a:rPr>
                <a:t>1933</a:t>
              </a:r>
            </a:p>
            <a:p>
              <a:r>
                <a:rPr lang="en-US" altLang="ja-JP" sz="1600" dirty="0">
                  <a:solidFill>
                    <a:srgbClr val="0000FF"/>
                  </a:solidFill>
                  <a:cs typeface="Arial" charset="0"/>
                </a:rPr>
                <a:t>1896</a:t>
              </a:r>
            </a:p>
            <a:p>
              <a:r>
                <a:rPr lang="en-US" altLang="ja-JP" sz="1600" dirty="0">
                  <a:solidFill>
                    <a:srgbClr val="008000"/>
                  </a:solidFill>
                  <a:cs typeface="Arial" charset="0"/>
                </a:rPr>
                <a:t>1611</a:t>
              </a:r>
              <a:endParaRPr lang="ja-JP" altLang="en-US" sz="1600" dirty="0">
                <a:solidFill>
                  <a:srgbClr val="008000"/>
                </a:solidFill>
                <a:cs typeface="Arial" charset="0"/>
              </a:endParaRPr>
            </a:p>
          </p:txBody>
        </p:sp>
      </p:grpSp>
      <p:pic>
        <p:nvPicPr>
          <p:cNvPr id="11" name="図 10" descr="fig1_tsunamiheight.png">
            <a:extLst>
              <a:ext uri="{FF2B5EF4-FFF2-40B4-BE49-F238E27FC236}">
                <a16:creationId xmlns:a16="http://schemas.microsoft.com/office/drawing/2014/main" id="{7259DA63-AD75-434A-936A-76E582AA5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494" y="0"/>
            <a:ext cx="4456645" cy="6858000"/>
          </a:xfrm>
          <a:prstGeom prst="rect">
            <a:avLst/>
          </a:prstGeom>
        </p:spPr>
      </p:pic>
    </p:spTree>
    <p:extLst>
      <p:ext uri="{BB962C8B-B14F-4D97-AF65-F5344CB8AC3E}">
        <p14:creationId xmlns:p14="http://schemas.microsoft.com/office/powerpoint/2010/main" val="3818851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738"/>
            <a:ext cx="8229600" cy="1143000"/>
          </a:xfrm>
        </p:spPr>
        <p:txBody>
          <a:bodyPr/>
          <a:lstStyle/>
          <a:p>
            <a:r>
              <a:rPr lang="es-ES" altLang="ja-JP" b="1" i="1" dirty="0">
                <a:solidFill>
                  <a:schemeClr val="bg1"/>
                </a:solidFill>
                <a:latin typeface="Arial"/>
                <a:cs typeface="Arial"/>
              </a:rPr>
              <a:t>El tsunami de 2011 en Sendai</a:t>
            </a:r>
            <a:endParaRPr kumimoji="1" lang="ja-JP" altLang="en-US" b="1" i="1" dirty="0">
              <a:solidFill>
                <a:schemeClr val="bg1"/>
              </a:solidFill>
              <a:latin typeface="Arial"/>
              <a:cs typeface="Arial"/>
            </a:endParaRPr>
          </a:p>
        </p:txBody>
      </p:sp>
      <p:sp>
        <p:nvSpPr>
          <p:cNvPr id="4" name="スライド番号プレースホルダー 3"/>
          <p:cNvSpPr>
            <a:spLocks noGrp="1"/>
          </p:cNvSpPr>
          <p:nvPr>
            <p:ph type="sldNum" sz="quarter" idx="12"/>
          </p:nvPr>
        </p:nvSpPr>
        <p:spPr/>
        <p:txBody>
          <a:bodyPr/>
          <a:lstStyle/>
          <a:p>
            <a:pPr>
              <a:defRPr/>
            </a:pPr>
            <a:fld id="{7DD0C9B2-964F-F349-ACF3-572D04984E51}" type="slidenum">
              <a:rPr lang="ja-JP" altLang="en-US" smtClean="0"/>
              <a:pPr>
                <a:defRPr/>
              </a:pPr>
              <a:t>13</a:t>
            </a:fld>
            <a:endParaRPr lang="ja-JP" altLang="en-US"/>
          </a:p>
        </p:txBody>
      </p:sp>
      <p:pic>
        <p:nvPicPr>
          <p:cNvPr id="6" name="Picture 5">
            <a:extLst>
              <a:ext uri="{FF2B5EF4-FFF2-40B4-BE49-F238E27FC236}">
                <a16:creationId xmlns:a16="http://schemas.microsoft.com/office/drawing/2014/main" id="{8079A2FF-9980-DBD0-3DD0-D153C1EB85AF}"/>
              </a:ext>
            </a:extLst>
          </p:cNvPr>
          <p:cNvPicPr>
            <a:picLocks noChangeAspect="1"/>
          </p:cNvPicPr>
          <p:nvPr/>
        </p:nvPicPr>
        <p:blipFill>
          <a:blip r:embed="rId3"/>
          <a:stretch>
            <a:fillRect/>
          </a:stretch>
        </p:blipFill>
        <p:spPr>
          <a:xfrm>
            <a:off x="0" y="18977"/>
            <a:ext cx="9144000" cy="6820046"/>
          </a:xfrm>
          <a:prstGeom prst="rect">
            <a:avLst/>
          </a:prstGeom>
        </p:spPr>
      </p:pic>
    </p:spTree>
    <p:extLst>
      <p:ext uri="{BB962C8B-B14F-4D97-AF65-F5344CB8AC3E}">
        <p14:creationId xmlns:p14="http://schemas.microsoft.com/office/powerpoint/2010/main" val="347296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図 5" descr="google-24mar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865188"/>
            <a:ext cx="3959225" cy="575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3" name="図 3" descr="google-14aug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865188"/>
            <a:ext cx="3959225" cy="575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4" name="タイトル 1"/>
          <p:cNvSpPr>
            <a:spLocks noGrp="1"/>
          </p:cNvSpPr>
          <p:nvPr>
            <p:ph type="title"/>
          </p:nvPr>
        </p:nvSpPr>
        <p:spPr>
          <a:xfrm>
            <a:off x="549275" y="6164263"/>
            <a:ext cx="2815027" cy="533400"/>
          </a:xfrm>
        </p:spPr>
        <p:txBody>
          <a:bodyPr/>
          <a:lstStyle/>
          <a:p>
            <a:pPr algn="l"/>
            <a:r>
              <a:rPr lang="en-US" altLang="ja-JP" sz="2400" b="1" i="1" dirty="0">
                <a:solidFill>
                  <a:srgbClr val="FFFFFF"/>
                </a:solidFill>
                <a:latin typeface="Arial" charset="0"/>
                <a:ea typeface="ＭＳ Ｐゴシック" charset="0"/>
                <a:cs typeface="Arial" charset="0"/>
              </a:rPr>
              <a:t>Ciudad de Sendai </a:t>
            </a:r>
            <a:endParaRPr lang="ja-JP" altLang="en-US" sz="2400" b="1" i="1" dirty="0">
              <a:solidFill>
                <a:srgbClr val="FFFFFF"/>
              </a:solidFill>
              <a:latin typeface="Arial" charset="0"/>
              <a:ea typeface="ＭＳ Ｐゴシック" charset="0"/>
              <a:cs typeface="Arial" charset="0"/>
            </a:endParaRPr>
          </a:p>
        </p:txBody>
      </p:sp>
      <p:sp>
        <p:nvSpPr>
          <p:cNvPr id="35845" name="タイトル 1"/>
          <p:cNvSpPr txBox="1">
            <a:spLocks/>
          </p:cNvSpPr>
          <p:nvPr/>
        </p:nvSpPr>
        <p:spPr bwMode="auto">
          <a:xfrm>
            <a:off x="0" y="101600"/>
            <a:ext cx="9144000" cy="80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4000" b="1" i="1" dirty="0" err="1">
                <a:solidFill>
                  <a:schemeClr val="bg1"/>
                </a:solidFill>
                <a:cs typeface="Arial" charset="0"/>
              </a:rPr>
              <a:t>Comunidades</a:t>
            </a:r>
            <a:r>
              <a:rPr lang="en-US" altLang="ja-JP" sz="4000" b="1" i="1" dirty="0">
                <a:solidFill>
                  <a:schemeClr val="bg1"/>
                </a:solidFill>
                <a:cs typeface="Arial" charset="0"/>
              </a:rPr>
              <a:t> </a:t>
            </a:r>
            <a:r>
              <a:rPr lang="en-US" altLang="ja-JP" sz="4000" b="1" i="1" dirty="0" err="1">
                <a:solidFill>
                  <a:schemeClr val="bg1"/>
                </a:solidFill>
                <a:cs typeface="Arial" charset="0"/>
              </a:rPr>
              <a:t>costeras</a:t>
            </a:r>
            <a:r>
              <a:rPr lang="en-US" altLang="ja-JP" sz="4000" b="1" i="1" dirty="0">
                <a:solidFill>
                  <a:schemeClr val="bg1"/>
                </a:solidFill>
                <a:cs typeface="Arial" charset="0"/>
              </a:rPr>
              <a:t> </a:t>
            </a:r>
            <a:r>
              <a:rPr lang="en-US" altLang="ja-JP" sz="4000" b="1" i="1" dirty="0" err="1">
                <a:solidFill>
                  <a:schemeClr val="bg1"/>
                </a:solidFill>
                <a:cs typeface="Arial" charset="0"/>
              </a:rPr>
              <a:t>devastadas</a:t>
            </a:r>
            <a:endParaRPr lang="ja-JP" altLang="en-US" sz="4000" b="1" dirty="0">
              <a:solidFill>
                <a:schemeClr val="bg1"/>
              </a:solidFill>
              <a:cs typeface="Arial" charset="0"/>
            </a:endParaRPr>
          </a:p>
        </p:txBody>
      </p:sp>
      <p:sp>
        <p:nvSpPr>
          <p:cNvPr id="35846" name="スライド番号プレースホルダ 1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9C3F3237-E311-F74C-A4A3-4331965C7698}" type="slidenum">
              <a:rPr lang="ja-JP" altLang="en-US" sz="1200">
                <a:solidFill>
                  <a:srgbClr val="898989"/>
                </a:solidFill>
                <a:latin typeface="Calibri" charset="0"/>
              </a:rPr>
              <a:pPr/>
              <a:t>14</a:t>
            </a:fld>
            <a:endParaRPr lang="ja-JP" altLang="en-US" sz="1200">
              <a:solidFill>
                <a:srgbClr val="898989"/>
              </a:solidFill>
              <a:latin typeface="Calibri" charset="0"/>
            </a:endParaRPr>
          </a:p>
        </p:txBody>
      </p:sp>
    </p:spTree>
    <p:extLst>
      <p:ext uri="{BB962C8B-B14F-4D97-AF65-F5344CB8AC3E}">
        <p14:creationId xmlns:p14="http://schemas.microsoft.com/office/powerpoint/2010/main" val="2814075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57200" y="38793"/>
            <a:ext cx="8229600" cy="1143000"/>
          </a:xfrm>
        </p:spPr>
        <p:txBody>
          <a:bodyPr/>
          <a:lstStyle/>
          <a:p>
            <a:r>
              <a:rPr lang="en-US" altLang="ja-JP" b="1" i="1" dirty="0" err="1">
                <a:solidFill>
                  <a:srgbClr val="FFFFFF"/>
                </a:solidFill>
                <a:latin typeface="Arial" charset="0"/>
                <a:ea typeface="ＭＳ Ｐゴシック" charset="0"/>
                <a:cs typeface="Arial" charset="0"/>
              </a:rPr>
              <a:t>Vulnerabilidad</a:t>
            </a:r>
            <a:r>
              <a:rPr lang="en-US" altLang="ja-JP" b="1" i="1" dirty="0">
                <a:solidFill>
                  <a:srgbClr val="FFFFFF"/>
                </a:solidFill>
                <a:latin typeface="Arial" charset="0"/>
                <a:ea typeface="ＭＳ Ｐゴシック" charset="0"/>
                <a:cs typeface="Arial" charset="0"/>
              </a:rPr>
              <a:t> </a:t>
            </a:r>
            <a:r>
              <a:rPr lang="en-US" altLang="ja-JP" b="1" i="1" dirty="0" err="1">
                <a:solidFill>
                  <a:srgbClr val="FFFFFF"/>
                </a:solidFill>
                <a:latin typeface="Arial" charset="0"/>
                <a:ea typeface="ＭＳ Ｐゴシック" charset="0"/>
                <a:cs typeface="Arial" charset="0"/>
              </a:rPr>
              <a:t>estructural</a:t>
            </a:r>
            <a:br>
              <a:rPr lang="en-US" altLang="ja-JP" sz="2800" b="1" i="1" dirty="0">
                <a:solidFill>
                  <a:srgbClr val="FFFFFF"/>
                </a:solidFill>
                <a:latin typeface="Arial" charset="0"/>
                <a:ea typeface="ＭＳ Ｐゴシック" charset="0"/>
                <a:cs typeface="Arial" charset="0"/>
              </a:rPr>
            </a:br>
            <a:r>
              <a:rPr lang="es-ES" altLang="ja-JP" sz="2800" b="1" i="1" dirty="0">
                <a:solidFill>
                  <a:srgbClr val="FFFFFF"/>
                </a:solidFill>
                <a:latin typeface="Arial" charset="0"/>
                <a:ea typeface="ＭＳ Ｐゴシック" charset="0"/>
                <a:cs typeface="Arial" charset="0"/>
              </a:rPr>
              <a:t>Curva de fragilidad del tsunami</a:t>
            </a:r>
            <a:endParaRPr lang="ja-JP" altLang="en-US" sz="2800" b="1" i="1" dirty="0">
              <a:solidFill>
                <a:srgbClr val="FFFFFF"/>
              </a:solidFill>
              <a:latin typeface="Arial" charset="0"/>
              <a:ea typeface="ＭＳ Ｐゴシック" charset="0"/>
              <a:cs typeface="Arial" charset="0"/>
            </a:endParaRPr>
          </a:p>
        </p:txBody>
      </p:sp>
      <p:sp>
        <p:nvSpPr>
          <p:cNvPr id="2" name="スライド番号プレースホルダー 1"/>
          <p:cNvSpPr>
            <a:spLocks noGrp="1"/>
          </p:cNvSpPr>
          <p:nvPr>
            <p:ph type="sldNum" sz="quarter" idx="12"/>
          </p:nvPr>
        </p:nvSpPr>
        <p:spPr/>
        <p:txBody>
          <a:bodyPr/>
          <a:lstStyle/>
          <a:p>
            <a:fld id="{A6C48B08-6F8A-F645-9147-E9AA081743A0}" type="slidenum">
              <a:rPr lang="ja-JP" altLang="en-US" smtClean="0"/>
              <a:pPr/>
              <a:t>15</a:t>
            </a:fld>
            <a:endParaRPr lang="ja-JP" altLang="en-US"/>
          </a:p>
        </p:txBody>
      </p:sp>
      <p:pic>
        <p:nvPicPr>
          <p:cNvPr id="11" name="図 10" descr="fragilit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740" y="1280334"/>
            <a:ext cx="5553624" cy="557766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タイトル 1"/>
          <p:cNvSpPr>
            <a:spLocks noGrp="1"/>
          </p:cNvSpPr>
          <p:nvPr>
            <p:ph type="title"/>
          </p:nvPr>
        </p:nvSpPr>
        <p:spPr>
          <a:xfrm>
            <a:off x="457200" y="2221292"/>
            <a:ext cx="8229600" cy="2410014"/>
          </a:xfrm>
        </p:spPr>
        <p:txBody>
          <a:bodyPr/>
          <a:lstStyle/>
          <a:p>
            <a:pPr algn="l"/>
            <a:r>
              <a:rPr lang="es-ES" altLang="ja-JP" dirty="0">
                <a:solidFill>
                  <a:srgbClr val="FFFFFF"/>
                </a:solidFill>
                <a:latin typeface="Arial"/>
                <a:cs typeface="Arial"/>
              </a:rPr>
              <a:t>Una profundidad de flujo de tsunami de más de 2 m puede causar daños graves en las casas o puede ser devastador.</a:t>
            </a:r>
            <a:endParaRPr lang="ja-JP" altLang="en-US" i="1" dirty="0">
              <a:solidFill>
                <a:srgbClr val="FFFFFF"/>
              </a:solidFill>
              <a:latin typeface="Arial"/>
              <a:ea typeface="ＭＳ Ｐゴシック" charset="0"/>
              <a:cs typeface="Arial"/>
            </a:endParaRPr>
          </a:p>
        </p:txBody>
      </p:sp>
      <p:sp>
        <p:nvSpPr>
          <p:cNvPr id="7" name="タイトル 1"/>
          <p:cNvSpPr txBox="1">
            <a:spLocks/>
          </p:cNvSpPr>
          <p:nvPr/>
        </p:nvSpPr>
        <p:spPr bwMode="auto">
          <a:xfrm>
            <a:off x="457200" y="146050"/>
            <a:ext cx="8229600" cy="803275"/>
          </a:xfrm>
          <a:prstGeom prst="rect">
            <a:avLst/>
          </a:prstGeom>
          <a:noFill/>
          <a:ln w="9525">
            <a:noFill/>
            <a:miter lim="800000"/>
            <a:headEnd/>
            <a:tailEnd/>
          </a:ln>
        </p:spPr>
        <p:txBody>
          <a:bodyPr anchor="ct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4400" b="1" i="1" dirty="0">
                <a:solidFill>
                  <a:schemeClr val="bg1"/>
                </a:solidFill>
                <a:cs typeface="Arial" charset="0"/>
              </a:rPr>
              <a:t>Lección</a:t>
            </a:r>
            <a:endParaRPr lang="ja-JP" altLang="en-US" sz="4400" b="1" dirty="0">
              <a:solidFill>
                <a:schemeClr val="bg1"/>
              </a:solidFill>
              <a:cs typeface="Arial" charset="0"/>
            </a:endParaRPr>
          </a:p>
        </p:txBody>
      </p:sp>
      <p:sp>
        <p:nvSpPr>
          <p:cNvPr id="2" name="スライド番号プレースホルダー 1"/>
          <p:cNvSpPr>
            <a:spLocks noGrp="1"/>
          </p:cNvSpPr>
          <p:nvPr>
            <p:ph type="sldNum" sz="quarter" idx="12"/>
          </p:nvPr>
        </p:nvSpPr>
        <p:spPr/>
        <p:txBody>
          <a:bodyPr/>
          <a:lstStyle/>
          <a:p>
            <a:fld id="{A6C48B08-6F8A-F645-9147-E9AA081743A0}" type="slidenum">
              <a:rPr lang="ja-JP" altLang="en-US" smtClean="0"/>
              <a:pPr/>
              <a:t>16</a:t>
            </a:fld>
            <a:endParaRPr lang="ja-JP" altLang="en-US"/>
          </a:p>
        </p:txBody>
      </p:sp>
    </p:spTree>
    <p:extLst>
      <p:ext uri="{BB962C8B-B14F-4D97-AF65-F5344CB8AC3E}">
        <p14:creationId xmlns:p14="http://schemas.microsoft.com/office/powerpoint/2010/main" val="3642756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361612" y="1612784"/>
            <a:ext cx="8229600" cy="1268328"/>
          </a:xfrm>
        </p:spPr>
        <p:txBody>
          <a:bodyPr/>
          <a:lstStyle/>
          <a:p>
            <a:r>
              <a:rPr lang="es-ES" altLang="ja-JP" dirty="0">
                <a:solidFill>
                  <a:schemeClr val="bg1"/>
                </a:solidFill>
                <a:latin typeface="Arial"/>
                <a:cs typeface="Arial"/>
              </a:rPr>
              <a:t>¿Cómo podemos encontrar un lugar seguro</a:t>
            </a:r>
            <a:r>
              <a:rPr kumimoji="1" lang="en-US" altLang="ja-JP" dirty="0">
                <a:solidFill>
                  <a:schemeClr val="bg1"/>
                </a:solidFill>
                <a:latin typeface="Arial"/>
                <a:cs typeface="Arial"/>
              </a:rPr>
              <a:t>?</a:t>
            </a:r>
            <a:endParaRPr kumimoji="1" lang="ja-JP" altLang="en-US" dirty="0">
              <a:solidFill>
                <a:schemeClr val="bg1"/>
              </a:solidFill>
              <a:latin typeface="Arial"/>
              <a:cs typeface="Arial"/>
            </a:endParaRPr>
          </a:p>
        </p:txBody>
      </p:sp>
      <p:sp>
        <p:nvSpPr>
          <p:cNvPr id="4" name="スライド番号プレースホルダー 3"/>
          <p:cNvSpPr>
            <a:spLocks noGrp="1"/>
          </p:cNvSpPr>
          <p:nvPr>
            <p:ph type="sldNum" sz="quarter" idx="12"/>
          </p:nvPr>
        </p:nvSpPr>
        <p:spPr/>
        <p:txBody>
          <a:bodyPr/>
          <a:lstStyle/>
          <a:p>
            <a:fld id="{A6C48B08-6F8A-F645-9147-E9AA081743A0}" type="slidenum">
              <a:rPr lang="ja-JP" altLang="en-US" smtClean="0"/>
              <a:pPr/>
              <a:t>17</a:t>
            </a:fld>
            <a:endParaRPr lang="ja-JP" altLang="en-US" dirty="0"/>
          </a:p>
        </p:txBody>
      </p:sp>
      <p:sp>
        <p:nvSpPr>
          <p:cNvPr id="5" name="タイトル 1"/>
          <p:cNvSpPr txBox="1">
            <a:spLocks/>
          </p:cNvSpPr>
          <p:nvPr/>
        </p:nvSpPr>
        <p:spPr bwMode="auto">
          <a:xfrm>
            <a:off x="361612" y="3618458"/>
            <a:ext cx="8229600" cy="114031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kumimoji="1" sz="4400" kern="1200">
                <a:solidFill>
                  <a:schemeClr val="tx1"/>
                </a:solidFill>
                <a:latin typeface="+mj-lt"/>
                <a:ea typeface="+mj-ea"/>
                <a:cs typeface="ＭＳ Ｐゴシック" charset="-128"/>
              </a:defRPr>
            </a:lvl1pPr>
            <a:lvl2pPr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2pPr>
            <a:lvl3pPr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3pPr>
            <a:lvl4pPr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4pPr>
            <a:lvl5pPr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9pPr>
          </a:lstStyle>
          <a:p>
            <a:r>
              <a:rPr lang="es-ES" altLang="ja-JP" dirty="0">
                <a:solidFill>
                  <a:schemeClr val="bg1"/>
                </a:solidFill>
                <a:latin typeface="Arial"/>
                <a:cs typeface="Arial"/>
              </a:rPr>
              <a:t>Mapas de peligro / Mapas de evacuación</a:t>
            </a:r>
            <a:endParaRPr lang="ja-JP" altLang="en-US" dirty="0">
              <a:solidFill>
                <a:schemeClr val="bg1"/>
              </a:solidFill>
              <a:latin typeface="Arial"/>
              <a:cs typeface="Arial"/>
            </a:endParaRPr>
          </a:p>
        </p:txBody>
      </p:sp>
    </p:spTree>
    <p:extLst>
      <p:ext uri="{BB962C8B-B14F-4D97-AF65-F5344CB8AC3E}">
        <p14:creationId xmlns:p14="http://schemas.microsoft.com/office/powerpoint/2010/main" val="346419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図 4" descr="bou-ht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93663"/>
            <a:ext cx="4895850" cy="671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図 3" descr="kesen-numa.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71450" y="285750"/>
            <a:ext cx="4667250" cy="521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6" name="テキスト ボックス 4"/>
          <p:cNvSpPr txBox="1">
            <a:spLocks noChangeArrowheads="1"/>
          </p:cNvSpPr>
          <p:nvPr/>
        </p:nvSpPr>
        <p:spPr bwMode="auto">
          <a:xfrm>
            <a:off x="5130800" y="88900"/>
            <a:ext cx="3711272"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3200" b="1" i="1" dirty="0" err="1">
                <a:solidFill>
                  <a:schemeClr val="bg1"/>
                </a:solidFill>
              </a:rPr>
              <a:t>Kesen-numa</a:t>
            </a:r>
            <a:endParaRPr lang="en-US" altLang="ja-JP" sz="3200" b="1" i="1" dirty="0">
              <a:solidFill>
                <a:schemeClr val="bg1"/>
              </a:solidFill>
            </a:endParaRPr>
          </a:p>
          <a:p>
            <a:r>
              <a:rPr lang="en-US" altLang="ja-JP" sz="3200" b="1" i="1" dirty="0" err="1">
                <a:solidFill>
                  <a:schemeClr val="bg1"/>
                </a:solidFill>
              </a:rPr>
              <a:t>Fatalidades</a:t>
            </a:r>
            <a:r>
              <a:rPr lang="en-US" altLang="ja-JP" sz="3200" b="1" i="1" dirty="0">
                <a:solidFill>
                  <a:schemeClr val="bg1"/>
                </a:solidFill>
              </a:rPr>
              <a:t> : 1467</a:t>
            </a:r>
            <a:endParaRPr lang="ja-JP" altLang="en-US" sz="3200" b="1" i="1" dirty="0">
              <a:solidFill>
                <a:schemeClr val="bg1"/>
              </a:solidFill>
            </a:endParaRPr>
          </a:p>
        </p:txBody>
      </p:sp>
      <p:sp>
        <p:nvSpPr>
          <p:cNvPr id="2" name="スライド番号プレースホルダー 1"/>
          <p:cNvSpPr>
            <a:spLocks noGrp="1"/>
          </p:cNvSpPr>
          <p:nvPr>
            <p:ph type="sldNum" sz="quarter" idx="12"/>
          </p:nvPr>
        </p:nvSpPr>
        <p:spPr/>
        <p:txBody>
          <a:bodyPr/>
          <a:lstStyle/>
          <a:p>
            <a:fld id="{A6C48B08-6F8A-F645-9147-E9AA081743A0}" type="slidenum">
              <a:rPr lang="ja-JP" altLang="en-US" smtClean="0"/>
              <a:pPr/>
              <a:t>18</a:t>
            </a:fld>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タイトル 1"/>
          <p:cNvSpPr>
            <a:spLocks noGrp="1"/>
          </p:cNvSpPr>
          <p:nvPr>
            <p:ph type="title"/>
          </p:nvPr>
        </p:nvSpPr>
        <p:spPr>
          <a:xfrm>
            <a:off x="152400" y="171450"/>
            <a:ext cx="8991600" cy="698500"/>
          </a:xfrm>
        </p:spPr>
        <p:txBody>
          <a:bodyPr/>
          <a:lstStyle/>
          <a:p>
            <a:pPr algn="l"/>
            <a:r>
              <a:rPr lang="es-ES" altLang="ja-JP" sz="2800" b="1" i="1" dirty="0">
                <a:solidFill>
                  <a:srgbClr val="FFFFFF"/>
                </a:solidFill>
                <a:latin typeface="Arial" charset="0"/>
                <a:ea typeface="ＭＳ Ｐゴシック" charset="0"/>
                <a:cs typeface="Arial" charset="0"/>
              </a:rPr>
              <a:t>El tsunami fue mucho más extenso de lo esperado.</a:t>
            </a:r>
            <a:endParaRPr lang="ja-JP" altLang="en-US" sz="2800" b="1" i="1" dirty="0">
              <a:solidFill>
                <a:srgbClr val="FFFFFF"/>
              </a:solidFill>
              <a:latin typeface="Arial" charset="0"/>
              <a:ea typeface="ＭＳ Ｐゴシック" charset="0"/>
              <a:cs typeface="Helvetica" charset="0"/>
            </a:endParaRPr>
          </a:p>
        </p:txBody>
      </p:sp>
      <p:pic>
        <p:nvPicPr>
          <p:cNvPr id="24579" name="図 6" descr="hazardmap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238" y="984250"/>
            <a:ext cx="5081587" cy="577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0" name="図 5" descr="DSC000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0338" y="3852863"/>
            <a:ext cx="3868737" cy="290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テキスト ボックス 10"/>
          <p:cNvSpPr txBox="1">
            <a:spLocks noChangeArrowheads="1"/>
          </p:cNvSpPr>
          <p:nvPr/>
        </p:nvSpPr>
        <p:spPr bwMode="auto">
          <a:xfrm>
            <a:off x="3317875" y="5697538"/>
            <a:ext cx="1600200" cy="3698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800"/>
              <a:t>2011 Tsunami</a:t>
            </a:r>
            <a:endParaRPr lang="ja-JP" altLang="en-US" sz="1800"/>
          </a:p>
        </p:txBody>
      </p:sp>
      <p:sp>
        <p:nvSpPr>
          <p:cNvPr id="24582" name="テキスト ボックス 11"/>
          <p:cNvSpPr txBox="1">
            <a:spLocks noChangeArrowheads="1"/>
          </p:cNvSpPr>
          <p:nvPr/>
        </p:nvSpPr>
        <p:spPr bwMode="auto">
          <a:xfrm>
            <a:off x="3332163" y="6091238"/>
            <a:ext cx="1871662" cy="3693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800" dirty="0" err="1"/>
              <a:t>Mapa</a:t>
            </a:r>
            <a:r>
              <a:rPr lang="en-US" altLang="ja-JP" sz="1800" dirty="0"/>
              <a:t> de </a:t>
            </a:r>
            <a:r>
              <a:rPr lang="en-US" altLang="ja-JP" sz="1800" dirty="0" err="1"/>
              <a:t>peligro</a:t>
            </a:r>
            <a:endParaRPr lang="ja-JP" altLang="en-US" sz="1800" dirty="0"/>
          </a:p>
        </p:txBody>
      </p:sp>
      <p:sp>
        <p:nvSpPr>
          <p:cNvPr id="24583" name="テキスト ボックス 6"/>
          <p:cNvSpPr txBox="1">
            <a:spLocks noChangeArrowheads="1"/>
          </p:cNvSpPr>
          <p:nvPr/>
        </p:nvSpPr>
        <p:spPr bwMode="auto">
          <a:xfrm>
            <a:off x="5313363" y="947738"/>
            <a:ext cx="390363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3600" b="1" i="1" dirty="0">
                <a:solidFill>
                  <a:schemeClr val="bg1"/>
                </a:solidFill>
              </a:rPr>
              <a:t>Sendai</a:t>
            </a:r>
          </a:p>
          <a:p>
            <a:r>
              <a:rPr lang="en-US" altLang="ja-JP" sz="3600" b="1" i="1" dirty="0" err="1">
                <a:solidFill>
                  <a:schemeClr val="bg1"/>
                </a:solidFill>
              </a:rPr>
              <a:t>Fatalidades</a:t>
            </a:r>
            <a:r>
              <a:rPr lang="en-US" altLang="ja-JP" sz="3600" b="1" i="1" dirty="0">
                <a:solidFill>
                  <a:schemeClr val="bg1"/>
                </a:solidFill>
              </a:rPr>
              <a:t> : 755</a:t>
            </a:r>
            <a:endParaRPr lang="ja-JP" altLang="en-US" sz="3600" b="1" i="1" dirty="0">
              <a:solidFill>
                <a:schemeClr val="bg1"/>
              </a:solidFill>
            </a:endParaRPr>
          </a:p>
        </p:txBody>
      </p:sp>
      <p:sp>
        <p:nvSpPr>
          <p:cNvPr id="2" name="スライド番号プレースホルダー 1"/>
          <p:cNvSpPr>
            <a:spLocks noGrp="1"/>
          </p:cNvSpPr>
          <p:nvPr>
            <p:ph type="sldNum" sz="quarter" idx="12"/>
          </p:nvPr>
        </p:nvSpPr>
        <p:spPr/>
        <p:txBody>
          <a:bodyPr/>
          <a:lstStyle/>
          <a:p>
            <a:fld id="{A6C48B08-6F8A-F645-9147-E9AA081743A0}" type="slidenum">
              <a:rPr lang="ja-JP" altLang="en-US" smtClean="0"/>
              <a:pPr/>
              <a:t>19</a:t>
            </a:fld>
            <a:endParaRPr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タイトル 1"/>
          <p:cNvSpPr>
            <a:spLocks noGrp="1"/>
          </p:cNvSpPr>
          <p:nvPr>
            <p:ph type="title"/>
          </p:nvPr>
        </p:nvSpPr>
        <p:spPr>
          <a:xfrm>
            <a:off x="457200" y="-9525"/>
            <a:ext cx="8229600" cy="1143000"/>
          </a:xfrm>
        </p:spPr>
        <p:txBody>
          <a:bodyPr/>
          <a:lstStyle/>
          <a:p>
            <a:r>
              <a:rPr lang="en-US" altLang="ja-JP" sz="3200" b="1" i="1" dirty="0" err="1">
                <a:solidFill>
                  <a:srgbClr val="FFFFFF"/>
                </a:solidFill>
                <a:latin typeface="Arial" charset="0"/>
                <a:ea typeface="ＭＳ Ｐゴシック" charset="0"/>
                <a:cs typeface="Arial" charset="0"/>
              </a:rPr>
              <a:t>Terremotos</a:t>
            </a:r>
            <a:r>
              <a:rPr lang="en-US" altLang="ja-JP" sz="3200" b="1" i="1" dirty="0">
                <a:solidFill>
                  <a:srgbClr val="FFFFFF"/>
                </a:solidFill>
                <a:latin typeface="Arial" charset="0"/>
                <a:ea typeface="ＭＳ Ｐゴシック" charset="0"/>
                <a:cs typeface="Arial" charset="0"/>
              </a:rPr>
              <a:t> </a:t>
            </a:r>
            <a:r>
              <a:rPr lang="en-US" altLang="ja-JP" sz="3200" b="1" i="1" dirty="0" err="1">
                <a:solidFill>
                  <a:srgbClr val="FFFFFF"/>
                </a:solidFill>
                <a:latin typeface="Arial" charset="0"/>
                <a:ea typeface="ＭＳ Ｐゴシック" charset="0"/>
                <a:cs typeface="Arial" charset="0"/>
              </a:rPr>
              <a:t>en</a:t>
            </a:r>
            <a:r>
              <a:rPr lang="en-US" altLang="ja-JP" sz="3200" b="1" i="1" dirty="0">
                <a:solidFill>
                  <a:srgbClr val="FFFFFF"/>
                </a:solidFill>
                <a:latin typeface="Arial" charset="0"/>
                <a:ea typeface="ＭＳ Ｐゴシック" charset="0"/>
                <a:cs typeface="Arial" charset="0"/>
              </a:rPr>
              <a:t> el </a:t>
            </a:r>
            <a:r>
              <a:rPr lang="en-US" altLang="ja-JP" sz="3200" b="1" i="1" dirty="0" err="1">
                <a:solidFill>
                  <a:srgbClr val="FFFFFF"/>
                </a:solidFill>
                <a:latin typeface="Arial" charset="0"/>
                <a:ea typeface="ＭＳ Ｐゴシック" charset="0"/>
                <a:cs typeface="Arial" charset="0"/>
              </a:rPr>
              <a:t>mundo</a:t>
            </a:r>
            <a:endParaRPr lang="ja-JP" altLang="en-US" sz="2000" b="1" i="1" dirty="0">
              <a:solidFill>
                <a:srgbClr val="FFFFFF"/>
              </a:solidFill>
              <a:latin typeface="Arial" charset="0"/>
              <a:ea typeface="ＭＳ Ｐゴシック" charset="0"/>
              <a:cs typeface="Arial" charset="0"/>
            </a:endParaRPr>
          </a:p>
        </p:txBody>
      </p:sp>
      <p:sp>
        <p:nvSpPr>
          <p:cNvPr id="17414" name="テキスト ボックス 8"/>
          <p:cNvSpPr txBox="1">
            <a:spLocks noChangeArrowheads="1"/>
          </p:cNvSpPr>
          <p:nvPr/>
        </p:nvSpPr>
        <p:spPr bwMode="auto">
          <a:xfrm>
            <a:off x="6553200" y="5617982"/>
            <a:ext cx="251966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200" dirty="0">
                <a:solidFill>
                  <a:srgbClr val="FFFFFF"/>
                </a:solidFill>
              </a:rPr>
              <a:t>Source : British Geological Survey</a:t>
            </a:r>
            <a:endParaRPr lang="ja-JP" altLang="en-US" sz="1200" dirty="0">
              <a:solidFill>
                <a:srgbClr val="FFFFFF"/>
              </a:solidFill>
            </a:endParaRPr>
          </a:p>
        </p:txBody>
      </p:sp>
      <p:pic>
        <p:nvPicPr>
          <p:cNvPr id="2" name="図 1" descr="dia_world_eq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7" y="1065231"/>
            <a:ext cx="9069224" cy="4552751"/>
          </a:xfrm>
          <a:prstGeom prst="rect">
            <a:avLst/>
          </a:prstGeom>
        </p:spPr>
      </p:pic>
      <p:sp>
        <p:nvSpPr>
          <p:cNvPr id="3" name="スライド番号プレースホルダー 2"/>
          <p:cNvSpPr>
            <a:spLocks noGrp="1"/>
          </p:cNvSpPr>
          <p:nvPr>
            <p:ph type="sldNum" sz="quarter" idx="12"/>
          </p:nvPr>
        </p:nvSpPr>
        <p:spPr/>
        <p:txBody>
          <a:bodyPr/>
          <a:lstStyle/>
          <a:p>
            <a:fld id="{A6C48B08-6F8A-F645-9147-E9AA081743A0}" type="slidenum">
              <a:rPr lang="ja-JP" altLang="en-US" smtClean="0"/>
              <a:pPr/>
              <a:t>2</a:t>
            </a:fld>
            <a:endParaRPr lang="ja-JP" altLang="en-US"/>
          </a:p>
        </p:txBody>
      </p:sp>
    </p:spTree>
    <p:extLst>
      <p:ext uri="{BB962C8B-B14F-4D97-AF65-F5344CB8AC3E}">
        <p14:creationId xmlns:p14="http://schemas.microsoft.com/office/powerpoint/2010/main" val="2086597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タイトル 1"/>
          <p:cNvSpPr txBox="1">
            <a:spLocks/>
          </p:cNvSpPr>
          <p:nvPr/>
        </p:nvSpPr>
        <p:spPr bwMode="auto">
          <a:xfrm>
            <a:off x="457200" y="1201738"/>
            <a:ext cx="8229600" cy="803275"/>
          </a:xfrm>
          <a:prstGeom prst="rect">
            <a:avLst/>
          </a:prstGeom>
          <a:noFill/>
          <a:ln w="9525">
            <a:noFill/>
            <a:miter lim="800000"/>
            <a:headEnd/>
            <a:tailEnd/>
          </a:ln>
        </p:spPr>
        <p:txBody>
          <a:bodyPr anchor="ct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4400" b="1" i="1" dirty="0">
                <a:solidFill>
                  <a:schemeClr val="bg1"/>
                </a:solidFill>
                <a:cs typeface="Arial" charset="0"/>
              </a:rPr>
              <a:t>Lección</a:t>
            </a:r>
            <a:endParaRPr lang="ja-JP" altLang="en-US" sz="4400" b="1" dirty="0">
              <a:solidFill>
                <a:schemeClr val="bg1"/>
              </a:solidFill>
              <a:cs typeface="Arial" charset="0"/>
            </a:endParaRPr>
          </a:p>
        </p:txBody>
      </p:sp>
      <p:sp>
        <p:nvSpPr>
          <p:cNvPr id="26627" name="テキスト ボックス 3"/>
          <p:cNvSpPr txBox="1">
            <a:spLocks noChangeArrowheads="1"/>
          </p:cNvSpPr>
          <p:nvPr/>
        </p:nvSpPr>
        <p:spPr bwMode="auto">
          <a:xfrm>
            <a:off x="658813" y="2787650"/>
            <a:ext cx="7924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spcAft>
                <a:spcPts val="1200"/>
              </a:spcAft>
            </a:pPr>
            <a:r>
              <a:rPr lang="es-ES" altLang="ja-JP" sz="3600" dirty="0">
                <a:solidFill>
                  <a:srgbClr val="FFFFFF"/>
                </a:solidFill>
              </a:rPr>
              <a:t>Los mapas de riesgo tienen dos aspectos funcionales.</a:t>
            </a:r>
            <a:r>
              <a:rPr lang="en-US" altLang="ja-JP" sz="3600" dirty="0">
                <a:solidFill>
                  <a:srgbClr val="FFFFFF"/>
                </a:solidFill>
              </a:rPr>
              <a:t>…</a:t>
            </a:r>
            <a:endParaRPr lang="ja-JP" altLang="en-US" sz="3600" dirty="0">
              <a:solidFill>
                <a:srgbClr val="FFFFFF"/>
              </a:solidFill>
            </a:endParaRPr>
          </a:p>
        </p:txBody>
      </p:sp>
      <p:sp>
        <p:nvSpPr>
          <p:cNvPr id="2" name="スライド番号プレースホルダー 1"/>
          <p:cNvSpPr>
            <a:spLocks noGrp="1"/>
          </p:cNvSpPr>
          <p:nvPr>
            <p:ph type="sldNum" sz="quarter" idx="12"/>
          </p:nvPr>
        </p:nvSpPr>
        <p:spPr/>
        <p:txBody>
          <a:bodyPr/>
          <a:lstStyle/>
          <a:p>
            <a:fld id="{A6C48B08-6F8A-F645-9147-E9AA081743A0}" type="slidenum">
              <a:rPr lang="ja-JP" altLang="en-US" smtClean="0"/>
              <a:pPr/>
              <a:t>20</a:t>
            </a:fld>
            <a:endParaRPr lang="ja-JP"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A6C48B08-6F8A-F645-9147-E9AA081743A0}" type="slidenum">
              <a:rPr lang="ja-JP" altLang="en-US" smtClean="0"/>
              <a:pPr/>
              <a:t>21</a:t>
            </a:fld>
            <a:endParaRPr lang="ja-JP" altLang="en-US"/>
          </a:p>
        </p:txBody>
      </p:sp>
      <p:sp>
        <p:nvSpPr>
          <p:cNvPr id="5" name="Title 4">
            <a:extLst>
              <a:ext uri="{FF2B5EF4-FFF2-40B4-BE49-F238E27FC236}">
                <a16:creationId xmlns:a16="http://schemas.microsoft.com/office/drawing/2014/main" id="{0EE45B3D-6330-812B-4175-959BB49072DE}"/>
              </a:ext>
            </a:extLst>
          </p:cNvPr>
          <p:cNvSpPr>
            <a:spLocks noGrp="1"/>
          </p:cNvSpPr>
          <p:nvPr>
            <p:ph type="title"/>
          </p:nvPr>
        </p:nvSpPr>
        <p:spPr/>
        <p:txBody>
          <a:bodyPr/>
          <a:lstStyle/>
          <a:p>
            <a:endParaRPr lang="en-US" dirty="0"/>
          </a:p>
        </p:txBody>
      </p:sp>
      <p:pic>
        <p:nvPicPr>
          <p:cNvPr id="7" name="Picture 6">
            <a:extLst>
              <a:ext uri="{FF2B5EF4-FFF2-40B4-BE49-F238E27FC236}">
                <a16:creationId xmlns:a16="http://schemas.microsoft.com/office/drawing/2014/main" id="{A5BFC4EA-6495-CD9B-E977-004D08F8DDE9}"/>
              </a:ext>
            </a:extLst>
          </p:cNvPr>
          <p:cNvPicPr>
            <a:picLocks noChangeAspect="1"/>
          </p:cNvPicPr>
          <p:nvPr/>
        </p:nvPicPr>
        <p:blipFill>
          <a:blip r:embed="rId3"/>
          <a:stretch>
            <a:fillRect/>
          </a:stretch>
        </p:blipFill>
        <p:spPr>
          <a:xfrm>
            <a:off x="-9752" y="0"/>
            <a:ext cx="9153752" cy="685070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70" name="タイトル 1"/>
          <p:cNvSpPr>
            <a:spLocks noGrp="1"/>
          </p:cNvSpPr>
          <p:nvPr>
            <p:ph type="title"/>
          </p:nvPr>
        </p:nvSpPr>
        <p:spPr>
          <a:xfrm>
            <a:off x="0" y="40062"/>
            <a:ext cx="9144000" cy="1670050"/>
          </a:xfrm>
        </p:spPr>
        <p:txBody>
          <a:bodyPr/>
          <a:lstStyle/>
          <a:p>
            <a:r>
              <a:rPr lang="en-US" altLang="ja-JP" sz="3200" b="1" i="1" dirty="0" err="1">
                <a:solidFill>
                  <a:srgbClr val="FFFFFF"/>
                </a:solidFill>
                <a:latin typeface="Arial" charset="0"/>
                <a:ea typeface="ＭＳ Ｐゴシック" charset="0"/>
                <a:cs typeface="Arial" charset="0"/>
              </a:rPr>
              <a:t>Advertencia</a:t>
            </a:r>
            <a:r>
              <a:rPr lang="en-US" altLang="ja-JP" sz="3200" b="1" i="1" dirty="0">
                <a:solidFill>
                  <a:srgbClr val="FFFFFF"/>
                </a:solidFill>
                <a:latin typeface="Arial" charset="0"/>
                <a:ea typeface="ＭＳ Ｐゴシック" charset="0"/>
                <a:cs typeface="Arial" charset="0"/>
              </a:rPr>
              <a:t> de tsunami de JMA; </a:t>
            </a:r>
            <a:r>
              <a:rPr lang="en-US" altLang="ja-JP" sz="3200" b="1" i="1" dirty="0" err="1">
                <a:solidFill>
                  <a:srgbClr val="FFFFFF"/>
                </a:solidFill>
                <a:latin typeface="Arial" charset="0"/>
                <a:ea typeface="ＭＳ Ｐゴシック" charset="0"/>
                <a:cs typeface="Arial" charset="0"/>
              </a:rPr>
              <a:t>más</a:t>
            </a:r>
            <a:r>
              <a:rPr lang="en-US" altLang="ja-JP" sz="3200" b="1" i="1" dirty="0">
                <a:solidFill>
                  <a:srgbClr val="FFFFFF"/>
                </a:solidFill>
                <a:latin typeface="Arial" charset="0"/>
                <a:ea typeface="ＭＳ Ｐゴシック" charset="0"/>
                <a:cs typeface="Arial" charset="0"/>
              </a:rPr>
              <a:t> de 100,000 </a:t>
            </a:r>
            <a:r>
              <a:rPr lang="en-US" altLang="ja-JP" sz="3200" b="1" i="1" dirty="0" err="1">
                <a:solidFill>
                  <a:srgbClr val="FFFFFF"/>
                </a:solidFill>
                <a:latin typeface="Arial" charset="0"/>
                <a:ea typeface="ＭＳ Ｐゴシック" charset="0"/>
                <a:cs typeface="Arial" charset="0"/>
              </a:rPr>
              <a:t>casos</a:t>
            </a:r>
            <a:r>
              <a:rPr lang="en-US" altLang="ja-JP" sz="3200" b="1" i="1" dirty="0">
                <a:solidFill>
                  <a:srgbClr val="FFFFFF"/>
                </a:solidFill>
                <a:latin typeface="Arial" charset="0"/>
                <a:ea typeface="ＭＳ Ｐゴシック" charset="0"/>
                <a:cs typeface="Arial" charset="0"/>
              </a:rPr>
              <a:t> de bases de </a:t>
            </a:r>
            <a:r>
              <a:rPr lang="en-US" altLang="ja-JP" sz="3200" b="1" i="1" dirty="0" err="1">
                <a:solidFill>
                  <a:srgbClr val="FFFFFF"/>
                </a:solidFill>
                <a:latin typeface="Arial" charset="0"/>
                <a:ea typeface="ＭＳ Ｐゴシック" charset="0"/>
                <a:cs typeface="Arial" charset="0"/>
              </a:rPr>
              <a:t>datos</a:t>
            </a:r>
            <a:r>
              <a:rPr lang="en-US" altLang="ja-JP" sz="3200" b="1" i="1" dirty="0">
                <a:solidFill>
                  <a:srgbClr val="FFFFFF"/>
                </a:solidFill>
                <a:latin typeface="Arial" charset="0"/>
                <a:ea typeface="ＭＳ Ｐゴシック" charset="0"/>
                <a:cs typeface="Arial" charset="0"/>
              </a:rPr>
              <a:t> </a:t>
            </a:r>
            <a:r>
              <a:rPr lang="en-US" altLang="ja-JP" sz="3200" b="1" i="1" dirty="0" err="1">
                <a:solidFill>
                  <a:srgbClr val="FFFFFF"/>
                </a:solidFill>
                <a:latin typeface="Arial" charset="0"/>
                <a:ea typeface="ＭＳ Ｐゴシック" charset="0"/>
                <a:cs typeface="Arial" charset="0"/>
              </a:rPr>
              <a:t>precalculadas</a:t>
            </a:r>
            <a:endParaRPr lang="ja-JP" altLang="en-US" sz="3200" b="1" i="1" dirty="0">
              <a:solidFill>
                <a:srgbClr val="FFFFFF"/>
              </a:solidFill>
              <a:latin typeface="Arial" charset="0"/>
              <a:ea typeface="ＭＳ Ｐゴシック" charset="0"/>
              <a:cs typeface="Helvetica" charset="0"/>
            </a:endParaRPr>
          </a:p>
        </p:txBody>
      </p:sp>
      <p:sp>
        <p:nvSpPr>
          <p:cNvPr id="2" name="スライド番号プレースホルダー 1"/>
          <p:cNvSpPr>
            <a:spLocks noGrp="1"/>
          </p:cNvSpPr>
          <p:nvPr>
            <p:ph type="sldNum" sz="quarter" idx="12"/>
          </p:nvPr>
        </p:nvSpPr>
        <p:spPr/>
        <p:txBody>
          <a:bodyPr/>
          <a:lstStyle/>
          <a:p>
            <a:fld id="{A6C48B08-6F8A-F645-9147-E9AA081743A0}" type="slidenum">
              <a:rPr lang="ja-JP" altLang="en-US" smtClean="0"/>
              <a:pPr/>
              <a:t>22</a:t>
            </a:fld>
            <a:endParaRPr lang="ja-JP" altLang="en-US"/>
          </a:p>
        </p:txBody>
      </p:sp>
      <p:pic>
        <p:nvPicPr>
          <p:cNvPr id="3" name="図 2"/>
          <p:cNvPicPr>
            <a:picLocks noChangeAspect="1"/>
          </p:cNvPicPr>
          <p:nvPr/>
        </p:nvPicPr>
        <p:blipFill>
          <a:blip r:embed="rId3"/>
          <a:stretch>
            <a:fillRect/>
          </a:stretch>
        </p:blipFill>
        <p:spPr>
          <a:xfrm>
            <a:off x="801776" y="1538012"/>
            <a:ext cx="7885024" cy="4720286"/>
          </a:xfrm>
          <a:prstGeom prst="rect">
            <a:avLst/>
          </a:prstGeom>
        </p:spPr>
      </p:pic>
      <p:sp>
        <p:nvSpPr>
          <p:cNvPr id="7" name="テキスト ボックス 6"/>
          <p:cNvSpPr txBox="1"/>
          <p:nvPr/>
        </p:nvSpPr>
        <p:spPr>
          <a:xfrm>
            <a:off x="889726" y="6279161"/>
            <a:ext cx="1570111" cy="369332"/>
          </a:xfrm>
          <a:prstGeom prst="rect">
            <a:avLst/>
          </a:prstGeom>
          <a:noFill/>
        </p:spPr>
        <p:txBody>
          <a:bodyPr wrap="none" rtlCol="0">
            <a:spAutoFit/>
          </a:bodyPr>
          <a:lstStyle/>
          <a:p>
            <a:r>
              <a:rPr kumimoji="1" lang="en-US" altLang="ja-JP" dirty="0">
                <a:solidFill>
                  <a:srgbClr val="FFFFFF"/>
                </a:solidFill>
              </a:rPr>
              <a:t>Source : JMA</a:t>
            </a:r>
            <a:endParaRPr kumimoji="1" lang="ja-JP" altLang="en-US" dirty="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70" name="タイトル 1"/>
          <p:cNvSpPr>
            <a:spLocks noGrp="1"/>
          </p:cNvSpPr>
          <p:nvPr>
            <p:ph type="title"/>
          </p:nvPr>
        </p:nvSpPr>
        <p:spPr>
          <a:xfrm>
            <a:off x="153988" y="171450"/>
            <a:ext cx="8831262" cy="1670050"/>
          </a:xfrm>
        </p:spPr>
        <p:txBody>
          <a:bodyPr/>
          <a:lstStyle/>
          <a:p>
            <a:r>
              <a:rPr lang="en-US" altLang="ja-JP" sz="3600" b="1" i="1" dirty="0" err="1">
                <a:solidFill>
                  <a:srgbClr val="FFFFFF"/>
                </a:solidFill>
                <a:latin typeface="Arial" charset="0"/>
                <a:ea typeface="ＭＳ Ｐゴシック" charset="0"/>
                <a:cs typeface="Arial" charset="0"/>
              </a:rPr>
              <a:t>Advertencia</a:t>
            </a:r>
            <a:r>
              <a:rPr lang="en-US" altLang="ja-JP" sz="3600" b="1" i="1" dirty="0">
                <a:solidFill>
                  <a:srgbClr val="FFFFFF"/>
                </a:solidFill>
                <a:latin typeface="Arial" charset="0"/>
                <a:ea typeface="ＭＳ Ｐゴシック" charset="0"/>
                <a:cs typeface="Arial" charset="0"/>
              </a:rPr>
              <a:t> de tsunami de JMA </a:t>
            </a:r>
            <a:r>
              <a:rPr lang="en-US" altLang="ja-JP" sz="3600" b="1" i="1" dirty="0" err="1">
                <a:solidFill>
                  <a:srgbClr val="FFFFFF"/>
                </a:solidFill>
                <a:latin typeface="Arial" charset="0"/>
                <a:ea typeface="ＭＳ Ｐゴシック" charset="0"/>
                <a:cs typeface="Arial" charset="0"/>
              </a:rPr>
              <a:t>emitida</a:t>
            </a:r>
            <a:r>
              <a:rPr lang="en-US" altLang="ja-JP" sz="3600" b="1" i="1" dirty="0">
                <a:solidFill>
                  <a:srgbClr val="FFFFFF"/>
                </a:solidFill>
                <a:latin typeface="Arial" charset="0"/>
                <a:ea typeface="ＭＳ Ｐゴシック" charset="0"/>
                <a:cs typeface="Arial" charset="0"/>
              </a:rPr>
              <a:t> </a:t>
            </a:r>
            <a:r>
              <a:rPr lang="en-US" altLang="ja-JP" sz="3600" b="1" i="1" dirty="0" err="1">
                <a:solidFill>
                  <a:srgbClr val="FFFFFF"/>
                </a:solidFill>
                <a:latin typeface="Arial" charset="0"/>
                <a:ea typeface="ＭＳ Ｐゴシック" charset="0"/>
                <a:cs typeface="Arial" charset="0"/>
              </a:rPr>
              <a:t>en</a:t>
            </a:r>
            <a:r>
              <a:rPr lang="en-US" altLang="ja-JP" sz="3600" b="1" i="1" dirty="0">
                <a:solidFill>
                  <a:srgbClr val="FFFFFF"/>
                </a:solidFill>
                <a:latin typeface="Arial" charset="0"/>
                <a:ea typeface="ＭＳ Ｐゴシック" charset="0"/>
                <a:cs typeface="Arial" charset="0"/>
              </a:rPr>
              <a:t> base a 100,000 </a:t>
            </a:r>
            <a:r>
              <a:rPr lang="en-US" altLang="ja-JP" sz="3600" b="1" i="1" dirty="0" err="1">
                <a:solidFill>
                  <a:srgbClr val="FFFFFF"/>
                </a:solidFill>
                <a:latin typeface="Arial" charset="0"/>
                <a:ea typeface="ＭＳ Ｐゴシック" charset="0"/>
                <a:cs typeface="Arial" charset="0"/>
              </a:rPr>
              <a:t>casos</a:t>
            </a:r>
            <a:r>
              <a:rPr lang="en-US" altLang="ja-JP" sz="3600" b="1" i="1" dirty="0">
                <a:solidFill>
                  <a:srgbClr val="FFFFFF"/>
                </a:solidFill>
                <a:latin typeface="Arial" charset="0"/>
                <a:ea typeface="ＭＳ Ｐゴシック" charset="0"/>
                <a:cs typeface="Arial" charset="0"/>
              </a:rPr>
              <a:t> de base de </a:t>
            </a:r>
            <a:r>
              <a:rPr lang="en-US" altLang="ja-JP" sz="3600" b="1" i="1" dirty="0" err="1">
                <a:solidFill>
                  <a:srgbClr val="FFFFFF"/>
                </a:solidFill>
                <a:latin typeface="Arial" charset="0"/>
                <a:ea typeface="ＭＳ Ｐゴシック" charset="0"/>
                <a:cs typeface="Arial" charset="0"/>
              </a:rPr>
              <a:t>datos</a:t>
            </a:r>
            <a:r>
              <a:rPr lang="en-US" altLang="ja-JP" sz="3600" b="1" i="1" dirty="0">
                <a:solidFill>
                  <a:srgbClr val="FFFFFF"/>
                </a:solidFill>
                <a:latin typeface="Arial" charset="0"/>
                <a:ea typeface="ＭＳ Ｐゴシック" charset="0"/>
                <a:cs typeface="Arial" charset="0"/>
              </a:rPr>
              <a:t> </a:t>
            </a:r>
            <a:r>
              <a:rPr lang="en-US" altLang="ja-JP" sz="3600" b="1" i="1" dirty="0" err="1">
                <a:solidFill>
                  <a:srgbClr val="FFFFFF"/>
                </a:solidFill>
                <a:latin typeface="Arial" charset="0"/>
                <a:ea typeface="ＭＳ Ｐゴシック" charset="0"/>
                <a:cs typeface="Arial" charset="0"/>
              </a:rPr>
              <a:t>precalculada</a:t>
            </a:r>
            <a:r>
              <a:rPr lang="en-US" altLang="ja-JP" sz="3600" b="1" i="1" dirty="0">
                <a:solidFill>
                  <a:srgbClr val="FFFFFF"/>
                </a:solidFill>
                <a:latin typeface="Arial" charset="0"/>
                <a:ea typeface="ＭＳ Ｐゴシック" charset="0"/>
                <a:cs typeface="Arial" charset="0"/>
              </a:rPr>
              <a:t> de </a:t>
            </a:r>
            <a:r>
              <a:rPr lang="en-US" altLang="ja-JP" sz="3600" b="1" i="1" dirty="0" err="1">
                <a:solidFill>
                  <a:srgbClr val="FFFFFF"/>
                </a:solidFill>
                <a:latin typeface="Arial" charset="0"/>
                <a:ea typeface="ＭＳ Ｐゴシック" charset="0"/>
                <a:cs typeface="Arial" charset="0"/>
              </a:rPr>
              <a:t>pronóstico</a:t>
            </a:r>
            <a:r>
              <a:rPr lang="en-US" altLang="ja-JP" sz="3600" b="1" i="1" dirty="0">
                <a:solidFill>
                  <a:srgbClr val="FFFFFF"/>
                </a:solidFill>
                <a:latin typeface="Arial" charset="0"/>
                <a:ea typeface="ＭＳ Ｐゴシック" charset="0"/>
                <a:cs typeface="Arial" charset="0"/>
              </a:rPr>
              <a:t> de tsunami</a:t>
            </a:r>
            <a:endParaRPr lang="ja-JP" altLang="en-US" sz="3600" b="1" i="1" dirty="0">
              <a:solidFill>
                <a:srgbClr val="FFFFFF"/>
              </a:solidFill>
              <a:latin typeface="Arial" charset="0"/>
              <a:ea typeface="ＭＳ Ｐゴシック" charset="0"/>
              <a:cs typeface="Helvetica" charset="0"/>
            </a:endParaRPr>
          </a:p>
        </p:txBody>
      </p:sp>
      <p:pic>
        <p:nvPicPr>
          <p:cNvPr id="58371" name="図 10" descr="fig13_tsunamiwarni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2462213"/>
            <a:ext cx="9058275" cy="339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A6C48B08-6F8A-F645-9147-E9AA081743A0}" type="slidenum">
              <a:rPr lang="ja-JP" altLang="en-US" smtClean="0"/>
              <a:pPr/>
              <a:t>23</a:t>
            </a:fld>
            <a:endParaRPr lang="ja-JP" altLang="en-US"/>
          </a:p>
        </p:txBody>
      </p:sp>
    </p:spTree>
    <p:extLst>
      <p:ext uri="{BB962C8B-B14F-4D97-AF65-F5344CB8AC3E}">
        <p14:creationId xmlns:p14="http://schemas.microsoft.com/office/powerpoint/2010/main" val="2701729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タイトル 1"/>
          <p:cNvSpPr txBox="1">
            <a:spLocks/>
          </p:cNvSpPr>
          <p:nvPr/>
        </p:nvSpPr>
        <p:spPr bwMode="auto">
          <a:xfrm>
            <a:off x="457200" y="776288"/>
            <a:ext cx="8229600" cy="803275"/>
          </a:xfrm>
          <a:prstGeom prst="rect">
            <a:avLst/>
          </a:prstGeom>
          <a:noFill/>
          <a:ln w="9525">
            <a:noFill/>
            <a:miter lim="800000"/>
            <a:headEnd/>
            <a:tailEnd/>
          </a:ln>
        </p:spPr>
        <p:txBody>
          <a:bodyPr anchor="ct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4400" b="1" i="1" dirty="0">
                <a:solidFill>
                  <a:schemeClr val="bg1"/>
                </a:solidFill>
                <a:cs typeface="Arial" charset="0"/>
              </a:rPr>
              <a:t>Lección</a:t>
            </a:r>
          </a:p>
        </p:txBody>
      </p:sp>
      <p:sp>
        <p:nvSpPr>
          <p:cNvPr id="59395" name="テキスト ボックス 5"/>
          <p:cNvSpPr txBox="1">
            <a:spLocks noChangeArrowheads="1"/>
          </p:cNvSpPr>
          <p:nvPr/>
        </p:nvSpPr>
        <p:spPr bwMode="auto">
          <a:xfrm>
            <a:off x="522288" y="1817688"/>
            <a:ext cx="8229600" cy="4862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spcAft>
                <a:spcPts val="1800"/>
              </a:spcAft>
            </a:pPr>
            <a:r>
              <a:rPr lang="es-ES" altLang="ja-JP" sz="3200" b="1" dirty="0">
                <a:solidFill>
                  <a:srgbClr val="FFFFFF"/>
                </a:solidFill>
              </a:rPr>
              <a:t>Aún existen limitaciones en la confiabilidad de la ciencia y la tecnología utilizada en el tiempo limitado</a:t>
            </a:r>
            <a:r>
              <a:rPr lang="en-US" altLang="ja-JP" sz="3600" b="1" dirty="0">
                <a:solidFill>
                  <a:srgbClr val="FFFFFF"/>
                </a:solidFill>
              </a:rPr>
              <a:t>.</a:t>
            </a:r>
          </a:p>
          <a:p>
            <a:pPr>
              <a:spcAft>
                <a:spcPts val="1800"/>
              </a:spcAft>
            </a:pPr>
            <a:r>
              <a:rPr lang="es-ES" altLang="ja-JP" sz="3200" b="1" dirty="0">
                <a:solidFill>
                  <a:srgbClr val="FFFFFF"/>
                </a:solidFill>
              </a:rPr>
              <a:t>La información de advertencia de tsunami es para saber que estamos en peligro, pero NO garantiza nuestra seguridad.</a:t>
            </a:r>
            <a:r>
              <a:rPr lang="en-US" altLang="ja-JP" sz="3600" b="1" dirty="0">
                <a:solidFill>
                  <a:srgbClr val="FFFFFF"/>
                </a:solidFill>
              </a:rPr>
              <a:t> </a:t>
            </a:r>
          </a:p>
          <a:p>
            <a:pPr>
              <a:spcAft>
                <a:spcPts val="1800"/>
              </a:spcAft>
            </a:pPr>
            <a:r>
              <a:rPr lang="en-US" altLang="ja-JP" sz="3600" b="1" dirty="0">
                <a:solidFill>
                  <a:srgbClr val="FFFFFF"/>
                </a:solidFill>
              </a:rPr>
              <a:t>NO </a:t>
            </a:r>
            <a:r>
              <a:rPr lang="en-US" altLang="ja-JP" sz="3600" b="1" dirty="0" err="1">
                <a:solidFill>
                  <a:srgbClr val="FFFFFF"/>
                </a:solidFill>
              </a:rPr>
              <a:t>esperes</a:t>
            </a:r>
            <a:r>
              <a:rPr lang="en-US" altLang="ja-JP" sz="3600" b="1" dirty="0">
                <a:solidFill>
                  <a:srgbClr val="FFFFFF"/>
                </a:solidFill>
              </a:rPr>
              <a:t> </a:t>
            </a:r>
            <a:r>
              <a:rPr lang="en-US" altLang="ja-JP" sz="3600" b="1" dirty="0" err="1">
                <a:solidFill>
                  <a:srgbClr val="FFFFFF"/>
                </a:solidFill>
              </a:rPr>
              <a:t>información</a:t>
            </a:r>
            <a:r>
              <a:rPr lang="en-US" altLang="ja-JP" sz="3600" b="1" dirty="0">
                <a:solidFill>
                  <a:srgbClr val="FFFFFF"/>
                </a:solidFill>
              </a:rPr>
              <a:t> </a:t>
            </a:r>
            <a:r>
              <a:rPr lang="en-US" altLang="ja-JP" sz="3600" b="1" dirty="0" err="1">
                <a:solidFill>
                  <a:srgbClr val="FFFFFF"/>
                </a:solidFill>
              </a:rPr>
              <a:t>oficial</a:t>
            </a:r>
            <a:r>
              <a:rPr lang="en-US" altLang="ja-JP" sz="3600" b="1" dirty="0">
                <a:solidFill>
                  <a:srgbClr val="FFFFFF"/>
                </a:solidFill>
              </a:rPr>
              <a:t>.</a:t>
            </a:r>
            <a:endParaRPr lang="ja-JP" altLang="en-US" sz="3600" b="1" dirty="0">
              <a:solidFill>
                <a:srgbClr val="FFFFFF"/>
              </a:solidFill>
            </a:endParaRPr>
          </a:p>
        </p:txBody>
      </p:sp>
      <p:sp>
        <p:nvSpPr>
          <p:cNvPr id="2" name="スライド番号プレースホルダー 1"/>
          <p:cNvSpPr>
            <a:spLocks noGrp="1"/>
          </p:cNvSpPr>
          <p:nvPr>
            <p:ph type="sldNum" sz="quarter" idx="12"/>
          </p:nvPr>
        </p:nvSpPr>
        <p:spPr/>
        <p:txBody>
          <a:bodyPr/>
          <a:lstStyle/>
          <a:p>
            <a:fld id="{A6C48B08-6F8A-F645-9147-E9AA081743A0}" type="slidenum">
              <a:rPr lang="ja-JP" altLang="en-US" smtClean="0"/>
              <a:pPr/>
              <a:t>24</a:t>
            </a:fld>
            <a:endParaRPr lang="ja-JP"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コンテンツ プレースホルダ 2"/>
          <p:cNvSpPr>
            <a:spLocks noGrp="1"/>
          </p:cNvSpPr>
          <p:nvPr>
            <p:ph idx="1"/>
          </p:nvPr>
        </p:nvSpPr>
        <p:spPr>
          <a:xfrm>
            <a:off x="47625" y="943808"/>
            <a:ext cx="9017000" cy="5154626"/>
          </a:xfrm>
        </p:spPr>
        <p:txBody>
          <a:bodyPr/>
          <a:lstStyle/>
          <a:p>
            <a:pPr>
              <a:lnSpc>
                <a:spcPct val="110000"/>
              </a:lnSpc>
            </a:pPr>
            <a:r>
              <a:rPr lang="en-US" altLang="ja-JP" sz="2800" b="1" dirty="0" err="1">
                <a:solidFill>
                  <a:srgbClr val="FFFF00"/>
                </a:solidFill>
                <a:latin typeface="Arial" charset="0"/>
                <a:ea typeface="ＭＳ Ｐゴシック" charset="0"/>
                <a:cs typeface="Arial" charset="0"/>
              </a:rPr>
              <a:t>Conociendo</a:t>
            </a:r>
            <a:r>
              <a:rPr lang="en-US" altLang="ja-JP" sz="2800" b="1" dirty="0">
                <a:solidFill>
                  <a:srgbClr val="FFFF00"/>
                </a:solidFill>
                <a:latin typeface="Arial" charset="0"/>
                <a:ea typeface="ＭＳ Ｐゴシック" charset="0"/>
                <a:cs typeface="Arial" charset="0"/>
              </a:rPr>
              <a:t> </a:t>
            </a:r>
            <a:r>
              <a:rPr lang="en-US" altLang="ja-JP" sz="2800" b="1" dirty="0" err="1">
                <a:solidFill>
                  <a:srgbClr val="FFFF00"/>
                </a:solidFill>
                <a:latin typeface="Arial" charset="0"/>
                <a:ea typeface="ＭＳ Ｐゴシック" charset="0"/>
                <a:cs typeface="Arial" charset="0"/>
              </a:rPr>
              <a:t>riesgos</a:t>
            </a:r>
            <a:endParaRPr lang="en-US" altLang="ja-JP" sz="2800" b="1" dirty="0">
              <a:solidFill>
                <a:srgbClr val="FFFF00"/>
              </a:solidFill>
              <a:latin typeface="Arial" charset="0"/>
              <a:ea typeface="ＭＳ Ｐゴシック" charset="0"/>
              <a:cs typeface="Arial" charset="0"/>
            </a:endParaRPr>
          </a:p>
          <a:p>
            <a:pPr lvl="1">
              <a:lnSpc>
                <a:spcPct val="110000"/>
              </a:lnSpc>
              <a:buFont typeface="ヒラギノ角ゴ ProN W3" charset="0"/>
              <a:buChar char="-"/>
            </a:pPr>
            <a:r>
              <a:rPr lang="es-ES" altLang="ja-JP" sz="2400" b="1" dirty="0">
                <a:solidFill>
                  <a:schemeClr val="bg1"/>
                </a:solidFill>
                <a:latin typeface="Arial" charset="0"/>
                <a:ea typeface="ＭＳ Ｐゴシック" charset="0"/>
                <a:cs typeface="Arial" charset="0"/>
              </a:rPr>
              <a:t>Es importante conocer los riesgos, pero a veces la naturaleza está más allá de nuestra ciencia y tecnología.</a:t>
            </a:r>
          </a:p>
          <a:p>
            <a:pPr lvl="1">
              <a:lnSpc>
                <a:spcPct val="110000"/>
              </a:lnSpc>
              <a:buFont typeface="ヒラギノ角ゴ ProN W3" charset="0"/>
              <a:buChar char="-"/>
            </a:pPr>
            <a:r>
              <a:rPr lang="es-ES" altLang="ja-JP" sz="2400" b="1" dirty="0">
                <a:solidFill>
                  <a:schemeClr val="bg1"/>
                </a:solidFill>
                <a:latin typeface="Arial" charset="0"/>
                <a:ea typeface="ＭＳ Ｐゴシック" charset="0"/>
                <a:cs typeface="Arial" charset="0"/>
              </a:rPr>
              <a:t>Dos aspectos funcionales de los mapas de peligro.</a:t>
            </a:r>
          </a:p>
          <a:p>
            <a:pPr lvl="1">
              <a:lnSpc>
                <a:spcPct val="110000"/>
              </a:lnSpc>
              <a:buFont typeface="ヒラギノ角ゴ ProN W3" charset="0"/>
              <a:buChar char="-"/>
            </a:pPr>
            <a:r>
              <a:rPr lang="es-ES" altLang="ja-JP" sz="2400" b="1" dirty="0">
                <a:solidFill>
                  <a:schemeClr val="bg1"/>
                </a:solidFill>
                <a:latin typeface="Arial" charset="0"/>
                <a:ea typeface="ＭＳ Ｐゴシック" charset="0"/>
                <a:cs typeface="Arial" charset="0"/>
              </a:rPr>
              <a:t>La simulación por computadora NO puede predecir la imagen completa del desastre</a:t>
            </a:r>
            <a:r>
              <a:rPr lang="en-US" altLang="ja-JP" sz="2400" b="1" dirty="0">
                <a:solidFill>
                  <a:srgbClr val="FFFFFF"/>
                </a:solidFill>
                <a:latin typeface="Arial" charset="0"/>
                <a:ea typeface="ＭＳ Ｐゴシック" charset="0"/>
                <a:cs typeface="Arial" charset="0"/>
              </a:rPr>
              <a:t>.</a:t>
            </a:r>
          </a:p>
          <a:p>
            <a:pPr>
              <a:lnSpc>
                <a:spcPct val="110000"/>
              </a:lnSpc>
            </a:pPr>
            <a:r>
              <a:rPr lang="en-US" altLang="ja-JP" sz="2800" b="1" dirty="0" err="1">
                <a:solidFill>
                  <a:srgbClr val="FFFF00"/>
                </a:solidFill>
                <a:latin typeface="Arial" charset="0"/>
                <a:ea typeface="ＭＳ Ｐゴシック" charset="0"/>
                <a:cs typeface="Arial" charset="0"/>
              </a:rPr>
              <a:t>Vulnerabilidad</a:t>
            </a:r>
            <a:r>
              <a:rPr lang="en-US" altLang="ja-JP" sz="2800" b="1" dirty="0">
                <a:solidFill>
                  <a:srgbClr val="FFFF00"/>
                </a:solidFill>
                <a:latin typeface="Arial" charset="0"/>
                <a:ea typeface="ＭＳ Ｐゴシック" charset="0"/>
                <a:cs typeface="Arial" charset="0"/>
              </a:rPr>
              <a:t> </a:t>
            </a:r>
            <a:r>
              <a:rPr lang="en-US" altLang="ja-JP" sz="2800" b="1" dirty="0" err="1">
                <a:solidFill>
                  <a:srgbClr val="FFFF00"/>
                </a:solidFill>
                <a:latin typeface="Arial" charset="0"/>
                <a:ea typeface="ＭＳ Ｐゴシック" charset="0"/>
                <a:cs typeface="Arial" charset="0"/>
              </a:rPr>
              <a:t>estructural</a:t>
            </a:r>
            <a:r>
              <a:rPr lang="en-US" altLang="ja-JP" sz="2800" b="1" dirty="0">
                <a:solidFill>
                  <a:srgbClr val="FFFF00"/>
                </a:solidFill>
                <a:latin typeface="Arial" charset="0"/>
                <a:ea typeface="ＭＳ Ｐゴシック" charset="0"/>
                <a:cs typeface="Arial" charset="0"/>
              </a:rPr>
              <a:t>.</a:t>
            </a:r>
          </a:p>
          <a:p>
            <a:pPr lvl="1">
              <a:lnSpc>
                <a:spcPct val="110000"/>
              </a:lnSpc>
              <a:buFont typeface="ヒラギノ角ゴ ProN W3" charset="0"/>
              <a:buChar char="-"/>
            </a:pPr>
            <a:r>
              <a:rPr lang="es-ES" altLang="ja-JP" b="1" dirty="0">
                <a:solidFill>
                  <a:schemeClr val="bg1"/>
                </a:solidFill>
                <a:latin typeface="Arial" charset="0"/>
                <a:ea typeface="ＭＳ Ｐゴシック" charset="0"/>
                <a:cs typeface="Arial" charset="0"/>
              </a:rPr>
              <a:t>Incluso los grandes diques pueden fallar.</a:t>
            </a:r>
          </a:p>
          <a:p>
            <a:pPr lvl="1">
              <a:lnSpc>
                <a:spcPct val="110000"/>
              </a:lnSpc>
              <a:buFont typeface="ヒラギノ角ゴ ProN W3" charset="0"/>
              <a:buChar char="-"/>
            </a:pPr>
            <a:r>
              <a:rPr lang="es-ES" altLang="ja-JP" b="1" dirty="0">
                <a:solidFill>
                  <a:schemeClr val="bg1"/>
                </a:solidFill>
                <a:latin typeface="Arial" charset="0"/>
                <a:ea typeface="ＭＳ Ｐゴシック" charset="0"/>
                <a:cs typeface="Arial" charset="0"/>
              </a:rPr>
              <a:t>Una profundidad de flujo de tsunami de más de 2 m puede causar la destrucción de las casas</a:t>
            </a:r>
            <a:r>
              <a:rPr lang="en-US" altLang="ja-JP" b="1" dirty="0">
                <a:solidFill>
                  <a:schemeClr val="bg1"/>
                </a:solidFill>
                <a:latin typeface="Arial" charset="0"/>
                <a:ea typeface="ＭＳ Ｐゴシック" charset="0"/>
                <a:cs typeface="Arial" charset="0"/>
              </a:rPr>
              <a:t>. </a:t>
            </a:r>
          </a:p>
        </p:txBody>
      </p:sp>
      <p:sp>
        <p:nvSpPr>
          <p:cNvPr id="3" name="タイトル 1"/>
          <p:cNvSpPr txBox="1">
            <a:spLocks/>
          </p:cNvSpPr>
          <p:nvPr/>
        </p:nvSpPr>
        <p:spPr bwMode="auto">
          <a:xfrm>
            <a:off x="457200" y="44450"/>
            <a:ext cx="8229600" cy="803275"/>
          </a:xfrm>
          <a:prstGeom prst="rect">
            <a:avLst/>
          </a:prstGeom>
          <a:noFill/>
          <a:ln w="9525">
            <a:noFill/>
            <a:miter lim="800000"/>
            <a:headEnd/>
            <a:tailEnd/>
          </a:ln>
        </p:spPr>
        <p:txBody>
          <a:bodyPr anchor="ct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4400" b="1" i="1" dirty="0" err="1">
                <a:solidFill>
                  <a:schemeClr val="bg1"/>
                </a:solidFill>
                <a:cs typeface="Arial" charset="0"/>
              </a:rPr>
              <a:t>Resumen</a:t>
            </a:r>
            <a:endParaRPr lang="ja-JP" altLang="en-US" sz="4400" b="1" dirty="0">
              <a:solidFill>
                <a:schemeClr val="bg1"/>
              </a:solidFill>
              <a:cs typeface="Arial" charset="0"/>
            </a:endParaRPr>
          </a:p>
        </p:txBody>
      </p:sp>
      <p:sp>
        <p:nvSpPr>
          <p:cNvPr id="2" name="スライド番号プレースホルダー 1"/>
          <p:cNvSpPr>
            <a:spLocks noGrp="1"/>
          </p:cNvSpPr>
          <p:nvPr>
            <p:ph type="sldNum" sz="quarter" idx="12"/>
          </p:nvPr>
        </p:nvSpPr>
        <p:spPr/>
        <p:txBody>
          <a:bodyPr/>
          <a:lstStyle/>
          <a:p>
            <a:fld id="{A6C48B08-6F8A-F645-9147-E9AA081743A0}" type="slidenum">
              <a:rPr lang="ja-JP" altLang="en-US" smtClean="0"/>
              <a:pPr/>
              <a:t>25</a:t>
            </a:fld>
            <a:endParaRPr lang="ja-JP"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コンテンツ プレースホルダ 2"/>
          <p:cNvSpPr>
            <a:spLocks noGrp="1"/>
          </p:cNvSpPr>
          <p:nvPr>
            <p:ph idx="1"/>
          </p:nvPr>
        </p:nvSpPr>
        <p:spPr>
          <a:xfrm>
            <a:off x="47625" y="1124135"/>
            <a:ext cx="9017000" cy="5036492"/>
          </a:xfrm>
        </p:spPr>
        <p:txBody>
          <a:bodyPr/>
          <a:lstStyle/>
          <a:p>
            <a:r>
              <a:rPr lang="en-US" altLang="ja-JP" sz="2400" b="1" dirty="0">
                <a:solidFill>
                  <a:srgbClr val="FFFF00"/>
                </a:solidFill>
                <a:latin typeface="Arial" charset="0"/>
                <a:ea typeface="ＭＳ Ｐゴシック" charset="0"/>
                <a:cs typeface="Arial" charset="0"/>
              </a:rPr>
              <a:t>Para </a:t>
            </a:r>
            <a:r>
              <a:rPr lang="en-US" altLang="ja-JP" sz="2400" b="1" dirty="0" err="1">
                <a:solidFill>
                  <a:srgbClr val="FFFF00"/>
                </a:solidFill>
                <a:latin typeface="Arial" charset="0"/>
                <a:ea typeface="ＭＳ Ｐゴシック" charset="0"/>
                <a:cs typeface="Arial" charset="0"/>
              </a:rPr>
              <a:t>sobrevivir</a:t>
            </a:r>
            <a:endParaRPr lang="en-US" altLang="ja-JP" sz="2400" b="1" dirty="0">
              <a:solidFill>
                <a:srgbClr val="FFFF00"/>
              </a:solidFill>
              <a:latin typeface="Arial" charset="0"/>
              <a:ea typeface="ＭＳ Ｐゴシック" charset="0"/>
              <a:cs typeface="Arial" charset="0"/>
            </a:endParaRPr>
          </a:p>
          <a:p>
            <a:pPr lvl="1">
              <a:buFont typeface="ヒラギノ角ゴ ProN W3" charset="0"/>
              <a:buChar char="-"/>
            </a:pPr>
            <a:r>
              <a:rPr lang="en-US" altLang="ja-JP" sz="2400" b="1" dirty="0" err="1">
                <a:solidFill>
                  <a:schemeClr val="bg1"/>
                </a:solidFill>
                <a:latin typeface="Arial" charset="0"/>
                <a:ea typeface="ＭＳ Ｐゴシック" charset="0"/>
                <a:cs typeface="Arial" charset="0"/>
              </a:rPr>
              <a:t>Ir</a:t>
            </a:r>
            <a:r>
              <a:rPr lang="en-US" altLang="ja-JP" sz="2400" b="1" dirty="0">
                <a:solidFill>
                  <a:schemeClr val="bg1"/>
                </a:solidFill>
                <a:latin typeface="Arial" charset="0"/>
                <a:ea typeface="ＭＳ Ｐゴシック" charset="0"/>
                <a:cs typeface="Arial" charset="0"/>
              </a:rPr>
              <a:t> a </a:t>
            </a:r>
            <a:r>
              <a:rPr lang="en-US" altLang="ja-JP" sz="2400" b="1" dirty="0" err="1">
                <a:solidFill>
                  <a:schemeClr val="bg1"/>
                </a:solidFill>
                <a:latin typeface="Arial" charset="0"/>
                <a:ea typeface="ＭＳ Ｐゴシック" charset="0"/>
                <a:cs typeface="Arial" charset="0"/>
              </a:rPr>
              <a:t>lugares</a:t>
            </a:r>
            <a:r>
              <a:rPr lang="en-US" altLang="ja-JP" sz="2400" b="1" dirty="0">
                <a:solidFill>
                  <a:schemeClr val="bg1"/>
                </a:solidFill>
                <a:latin typeface="Arial" charset="0"/>
                <a:ea typeface="ＭＳ Ｐゴシック" charset="0"/>
                <a:cs typeface="Arial" charset="0"/>
              </a:rPr>
              <a:t> altos tan pronto </a:t>
            </a:r>
            <a:r>
              <a:rPr lang="en-US" altLang="ja-JP" sz="2400" b="1" dirty="0" err="1">
                <a:solidFill>
                  <a:schemeClr val="bg1"/>
                </a:solidFill>
                <a:latin typeface="Arial" charset="0"/>
                <a:ea typeface="ＭＳ Ｐゴシック" charset="0"/>
                <a:cs typeface="Arial" charset="0"/>
              </a:rPr>
              <a:t>como</a:t>
            </a:r>
            <a:r>
              <a:rPr lang="en-US" altLang="ja-JP" sz="2400" b="1" dirty="0">
                <a:solidFill>
                  <a:schemeClr val="bg1"/>
                </a:solidFill>
                <a:latin typeface="Arial" charset="0"/>
                <a:ea typeface="ＭＳ Ｐゴシック" charset="0"/>
                <a:cs typeface="Arial" charset="0"/>
              </a:rPr>
              <a:t> sea possible. Una gran </a:t>
            </a:r>
            <a:r>
              <a:rPr lang="en-US" altLang="ja-JP" sz="2400" b="1" dirty="0" err="1">
                <a:solidFill>
                  <a:schemeClr val="bg1"/>
                </a:solidFill>
                <a:latin typeface="Arial" charset="0"/>
                <a:ea typeface="ＭＳ Ｐゴシック" charset="0"/>
                <a:cs typeface="Arial" charset="0"/>
              </a:rPr>
              <a:t>sacudidad</a:t>
            </a:r>
            <a:r>
              <a:rPr lang="en-US" altLang="ja-JP" sz="2400" b="1" dirty="0">
                <a:solidFill>
                  <a:schemeClr val="bg1"/>
                </a:solidFill>
                <a:latin typeface="Arial" charset="0"/>
                <a:ea typeface="ＭＳ Ｐゴシック" charset="0"/>
                <a:cs typeface="Arial" charset="0"/>
              </a:rPr>
              <a:t> </a:t>
            </a:r>
            <a:r>
              <a:rPr lang="en-US" altLang="ja-JP" sz="2400" b="1" dirty="0" err="1">
                <a:solidFill>
                  <a:schemeClr val="bg1"/>
                </a:solidFill>
                <a:latin typeface="Arial" charset="0"/>
                <a:ea typeface="ＭＳ Ｐゴシック" charset="0"/>
                <a:cs typeface="Arial" charset="0"/>
              </a:rPr>
              <a:t>es</a:t>
            </a:r>
            <a:r>
              <a:rPr lang="en-US" altLang="ja-JP" sz="2400" b="1" dirty="0">
                <a:solidFill>
                  <a:schemeClr val="bg1"/>
                </a:solidFill>
                <a:latin typeface="Arial" charset="0"/>
                <a:ea typeface="ＭＳ Ｐゴシック" charset="0"/>
                <a:cs typeface="Arial" charset="0"/>
              </a:rPr>
              <a:t> la </a:t>
            </a:r>
            <a:r>
              <a:rPr lang="en-US" altLang="ja-JP" sz="2400" b="1" dirty="0" err="1">
                <a:solidFill>
                  <a:schemeClr val="bg1"/>
                </a:solidFill>
                <a:latin typeface="Arial" charset="0"/>
                <a:ea typeface="ＭＳ Ｐゴシック" charset="0"/>
                <a:cs typeface="Arial" charset="0"/>
              </a:rPr>
              <a:t>primera</a:t>
            </a:r>
            <a:r>
              <a:rPr lang="en-US" altLang="ja-JP" sz="2400" b="1" dirty="0">
                <a:solidFill>
                  <a:schemeClr val="bg1"/>
                </a:solidFill>
                <a:latin typeface="Arial" charset="0"/>
                <a:ea typeface="ＭＳ Ｐゴシック" charset="0"/>
                <a:cs typeface="Arial" charset="0"/>
              </a:rPr>
              <a:t> </a:t>
            </a:r>
            <a:r>
              <a:rPr lang="en-US" altLang="ja-JP" sz="2400" b="1" dirty="0" err="1">
                <a:solidFill>
                  <a:schemeClr val="bg1"/>
                </a:solidFill>
                <a:latin typeface="Arial" charset="0"/>
                <a:ea typeface="ＭＳ Ｐゴシック" charset="0"/>
                <a:cs typeface="Arial" charset="0"/>
              </a:rPr>
              <a:t>alerta</a:t>
            </a:r>
            <a:r>
              <a:rPr lang="en-US" altLang="ja-JP" sz="2400" b="1" dirty="0">
                <a:solidFill>
                  <a:schemeClr val="bg1"/>
                </a:solidFill>
                <a:latin typeface="Arial" charset="0"/>
                <a:ea typeface="ＭＳ Ｐゴシック" charset="0"/>
                <a:cs typeface="Arial" charset="0"/>
              </a:rPr>
              <a:t> para </a:t>
            </a:r>
            <a:r>
              <a:rPr lang="en-US" altLang="ja-JP" sz="2400" b="1" dirty="0" err="1">
                <a:solidFill>
                  <a:schemeClr val="bg1"/>
                </a:solidFill>
                <a:latin typeface="Arial" charset="0"/>
                <a:ea typeface="ＭＳ Ｐゴシック" charset="0"/>
                <a:cs typeface="Arial" charset="0"/>
              </a:rPr>
              <a:t>tomar</a:t>
            </a:r>
            <a:r>
              <a:rPr lang="en-US" altLang="ja-JP" sz="2400" b="1" dirty="0">
                <a:solidFill>
                  <a:schemeClr val="bg1"/>
                </a:solidFill>
                <a:latin typeface="Arial" charset="0"/>
                <a:ea typeface="ＭＳ Ｐゴシック" charset="0"/>
                <a:cs typeface="Arial" charset="0"/>
              </a:rPr>
              <a:t> </a:t>
            </a:r>
            <a:r>
              <a:rPr lang="en-US" altLang="ja-JP" sz="2400" b="1" dirty="0" err="1">
                <a:solidFill>
                  <a:schemeClr val="bg1"/>
                </a:solidFill>
                <a:latin typeface="Arial" charset="0"/>
                <a:ea typeface="ＭＳ Ｐゴシック" charset="0"/>
                <a:cs typeface="Arial" charset="0"/>
              </a:rPr>
              <a:t>acción</a:t>
            </a:r>
            <a:r>
              <a:rPr lang="en-US" altLang="ja-JP" sz="2400" b="1" dirty="0">
                <a:solidFill>
                  <a:schemeClr val="bg1"/>
                </a:solidFill>
                <a:latin typeface="Arial" charset="0"/>
                <a:ea typeface="ＭＳ Ｐゴシック" charset="0"/>
                <a:cs typeface="Arial" charset="0"/>
              </a:rPr>
              <a:t>.</a:t>
            </a:r>
          </a:p>
          <a:p>
            <a:pPr lvl="1">
              <a:buFont typeface="ヒラギノ角ゴ ProN W3" charset="0"/>
              <a:buChar char="-"/>
            </a:pPr>
            <a:r>
              <a:rPr lang="en-US" altLang="ja-JP" sz="2400" b="1" dirty="0" err="1">
                <a:solidFill>
                  <a:srgbClr val="FFFFFF"/>
                </a:solidFill>
                <a:latin typeface="Arial" charset="0"/>
                <a:ea typeface="ＭＳ Ｐゴシック" charset="0"/>
                <a:cs typeface="Arial" charset="0"/>
              </a:rPr>
              <a:t>Nunca</a:t>
            </a:r>
            <a:r>
              <a:rPr lang="en-US" altLang="ja-JP" sz="2400" b="1" dirty="0">
                <a:solidFill>
                  <a:srgbClr val="FFFFFF"/>
                </a:solidFill>
                <a:latin typeface="Arial" charset="0"/>
                <a:ea typeface="ＭＳ Ｐゴシック" charset="0"/>
                <a:cs typeface="Arial" charset="0"/>
              </a:rPr>
              <a:t> </a:t>
            </a:r>
            <a:r>
              <a:rPr lang="en-US" altLang="ja-JP" sz="2400" b="1" dirty="0" err="1">
                <a:solidFill>
                  <a:srgbClr val="FFFFFF"/>
                </a:solidFill>
                <a:latin typeface="Arial" charset="0"/>
                <a:ea typeface="ＭＳ Ｐゴシック" charset="0"/>
                <a:cs typeface="Arial" charset="0"/>
              </a:rPr>
              <a:t>ir</a:t>
            </a:r>
            <a:r>
              <a:rPr lang="en-US" altLang="ja-JP" sz="2400" b="1" dirty="0">
                <a:solidFill>
                  <a:srgbClr val="FFFFFF"/>
                </a:solidFill>
                <a:latin typeface="Arial" charset="0"/>
                <a:ea typeface="ＭＳ Ｐゴシック" charset="0"/>
                <a:cs typeface="Arial" charset="0"/>
              </a:rPr>
              <a:t> a la costa para </a:t>
            </a:r>
            <a:r>
              <a:rPr lang="en-US" altLang="ja-JP" sz="2400" b="1" dirty="0" err="1">
                <a:solidFill>
                  <a:srgbClr val="FFFFFF"/>
                </a:solidFill>
                <a:latin typeface="Arial" charset="0"/>
                <a:ea typeface="ＭＳ Ｐゴシック" charset="0"/>
                <a:cs typeface="Arial" charset="0"/>
              </a:rPr>
              <a:t>ver</a:t>
            </a:r>
            <a:r>
              <a:rPr lang="en-US" altLang="ja-JP" sz="2400" b="1" dirty="0">
                <a:solidFill>
                  <a:srgbClr val="FFFFFF"/>
                </a:solidFill>
                <a:latin typeface="Arial" charset="0"/>
                <a:ea typeface="ＭＳ Ｐゴシック" charset="0"/>
                <a:cs typeface="Arial" charset="0"/>
              </a:rPr>
              <a:t> el tsunami</a:t>
            </a:r>
            <a:r>
              <a:rPr lang="en-US" altLang="ja-JP" sz="2400" b="1" i="1" dirty="0">
                <a:solidFill>
                  <a:srgbClr val="FFFFFF"/>
                </a:solidFill>
                <a:latin typeface="Arial" charset="0"/>
                <a:ea typeface="ＭＳ Ｐゴシック" charset="0"/>
                <a:cs typeface="Arial" charset="0"/>
              </a:rPr>
              <a:t>. </a:t>
            </a:r>
            <a:r>
              <a:rPr lang="en-US" altLang="ja-JP" sz="2400" b="1" dirty="0" err="1">
                <a:solidFill>
                  <a:srgbClr val="FFFFFF"/>
                </a:solidFill>
                <a:latin typeface="Arial" charset="0"/>
                <a:ea typeface="ＭＳ Ｐゴシック" charset="0"/>
                <a:cs typeface="Arial" charset="0"/>
              </a:rPr>
              <a:t>Caso</a:t>
            </a:r>
            <a:r>
              <a:rPr lang="en-US" altLang="ja-JP" sz="2400" b="1" dirty="0">
                <a:solidFill>
                  <a:srgbClr val="FFFFFF"/>
                </a:solidFill>
                <a:latin typeface="Arial" charset="0"/>
                <a:ea typeface="ＭＳ Ｐゴシック" charset="0"/>
                <a:cs typeface="Arial" charset="0"/>
              </a:rPr>
              <a:t> </a:t>
            </a:r>
            <a:r>
              <a:rPr lang="en-US" altLang="ja-JP" sz="2400" b="1" dirty="0" err="1">
                <a:solidFill>
                  <a:srgbClr val="FFFFFF"/>
                </a:solidFill>
                <a:latin typeface="Arial" charset="0"/>
                <a:ea typeface="ＭＳ Ｐゴシック" charset="0"/>
                <a:cs typeface="Arial" charset="0"/>
              </a:rPr>
              <a:t>contrario</a:t>
            </a:r>
            <a:r>
              <a:rPr lang="en-US" altLang="ja-JP" sz="2400" b="1" dirty="0">
                <a:solidFill>
                  <a:srgbClr val="FFFFFF"/>
                </a:solidFill>
                <a:latin typeface="Arial" charset="0"/>
                <a:ea typeface="ＭＳ Ｐゴシック" charset="0"/>
                <a:cs typeface="Arial" charset="0"/>
              </a:rPr>
              <a:t>, </a:t>
            </a:r>
            <a:r>
              <a:rPr lang="en-US" altLang="ja-JP" sz="2400" b="1" dirty="0" err="1">
                <a:solidFill>
                  <a:srgbClr val="FFFFFF"/>
                </a:solidFill>
                <a:latin typeface="Arial" charset="0"/>
                <a:ea typeface="ＭＳ Ｐゴシック" charset="0"/>
                <a:cs typeface="Arial" charset="0"/>
              </a:rPr>
              <a:t>debes</a:t>
            </a:r>
            <a:r>
              <a:rPr lang="en-US" altLang="ja-JP" sz="2400" b="1" dirty="0">
                <a:solidFill>
                  <a:srgbClr val="FFFFFF"/>
                </a:solidFill>
                <a:latin typeface="Arial" charset="0"/>
                <a:ea typeface="ＭＳ Ｐゴシック" charset="0"/>
                <a:cs typeface="Arial" charset="0"/>
              </a:rPr>
              <a:t> corer tan </a:t>
            </a:r>
            <a:r>
              <a:rPr lang="en-US" altLang="ja-JP" sz="2400" b="1" dirty="0" err="1">
                <a:solidFill>
                  <a:srgbClr val="FFFFFF"/>
                </a:solidFill>
                <a:latin typeface="Arial" charset="0"/>
                <a:ea typeface="ＭＳ Ｐゴシック" charset="0"/>
                <a:cs typeface="Arial" charset="0"/>
              </a:rPr>
              <a:t>rápido</a:t>
            </a:r>
            <a:r>
              <a:rPr lang="en-US" altLang="ja-JP" sz="2400" b="1" dirty="0">
                <a:solidFill>
                  <a:srgbClr val="FFFFFF"/>
                </a:solidFill>
                <a:latin typeface="Arial" charset="0"/>
                <a:ea typeface="ＭＳ Ｐゴシック" charset="0"/>
                <a:cs typeface="Arial" charset="0"/>
              </a:rPr>
              <a:t> </a:t>
            </a:r>
            <a:r>
              <a:rPr lang="en-US" altLang="ja-JP" sz="2400" b="1" dirty="0" err="1">
                <a:solidFill>
                  <a:srgbClr val="FFFFFF"/>
                </a:solidFill>
                <a:latin typeface="Arial" charset="0"/>
                <a:ea typeface="ＭＳ Ｐゴシック" charset="0"/>
                <a:cs typeface="Arial" charset="0"/>
              </a:rPr>
              <a:t>como</a:t>
            </a:r>
            <a:r>
              <a:rPr lang="en-US" altLang="ja-JP" sz="2400" b="1" dirty="0">
                <a:solidFill>
                  <a:srgbClr val="FFFFFF"/>
                </a:solidFill>
                <a:latin typeface="Arial" charset="0"/>
                <a:ea typeface="ＭＳ Ｐゴシック" charset="0"/>
                <a:cs typeface="Arial" charset="0"/>
              </a:rPr>
              <a:t> </a:t>
            </a:r>
            <a:r>
              <a:rPr lang="en-US" altLang="ja-JP" sz="2400" b="1" dirty="0" err="1">
                <a:solidFill>
                  <a:srgbClr val="FFFFFF"/>
                </a:solidFill>
                <a:latin typeface="Arial" charset="0"/>
                <a:ea typeface="ＭＳ Ｐゴシック" charset="0"/>
                <a:cs typeface="Arial" charset="0"/>
              </a:rPr>
              <a:t>puedas</a:t>
            </a:r>
            <a:r>
              <a:rPr lang="en-US" altLang="ja-JP" sz="2400" b="1" dirty="0">
                <a:solidFill>
                  <a:srgbClr val="FFFFFF"/>
                </a:solidFill>
                <a:latin typeface="Arial" charset="0"/>
                <a:ea typeface="ＭＳ Ｐゴシック" charset="0"/>
                <a:cs typeface="Arial" charset="0"/>
              </a:rPr>
              <a:t>.</a:t>
            </a:r>
          </a:p>
          <a:p>
            <a:pPr lvl="1">
              <a:buFont typeface="ヒラギノ角ゴ ProN W3" charset="0"/>
              <a:buChar char="-"/>
            </a:pPr>
            <a:r>
              <a:rPr lang="en-US" altLang="ja-JP" sz="2400" b="1" i="1" dirty="0">
                <a:solidFill>
                  <a:srgbClr val="FFFFFF"/>
                </a:solidFill>
                <a:latin typeface="Arial" charset="0"/>
                <a:ea typeface="ＭＳ Ｐゴシック" charset="0"/>
                <a:cs typeface="Arial" charset="0"/>
              </a:rPr>
              <a:t>El mar no </a:t>
            </a:r>
            <a:r>
              <a:rPr lang="en-US" altLang="ja-JP" sz="2400" b="1" i="1" dirty="0" err="1">
                <a:solidFill>
                  <a:srgbClr val="FFFFFF"/>
                </a:solidFill>
                <a:latin typeface="Arial" charset="0"/>
                <a:ea typeface="ＭＳ Ｐゴシック" charset="0"/>
                <a:cs typeface="Arial" charset="0"/>
              </a:rPr>
              <a:t>siempre</a:t>
            </a:r>
            <a:r>
              <a:rPr lang="en-US" altLang="ja-JP" sz="2400" b="1" i="1" dirty="0">
                <a:solidFill>
                  <a:srgbClr val="FFFFFF"/>
                </a:solidFill>
                <a:latin typeface="Arial" charset="0"/>
                <a:ea typeface="ＭＳ Ｐゴシック" charset="0"/>
                <a:cs typeface="Arial" charset="0"/>
              </a:rPr>
              <a:t> retrocede </a:t>
            </a:r>
            <a:r>
              <a:rPr lang="en-US" altLang="ja-JP" sz="2400" b="1" i="1" dirty="0" err="1">
                <a:solidFill>
                  <a:srgbClr val="FFFFFF"/>
                </a:solidFill>
                <a:latin typeface="Arial" charset="0"/>
                <a:ea typeface="ＭＳ Ｐゴシック" charset="0"/>
                <a:cs typeface="Arial" charset="0"/>
              </a:rPr>
              <a:t>cuando</a:t>
            </a:r>
            <a:r>
              <a:rPr lang="en-US" altLang="ja-JP" sz="2400" b="1" i="1" dirty="0">
                <a:solidFill>
                  <a:srgbClr val="FFFFFF"/>
                </a:solidFill>
                <a:latin typeface="Arial" charset="0"/>
                <a:ea typeface="ＭＳ Ｐゴシック" charset="0"/>
                <a:cs typeface="Arial" charset="0"/>
              </a:rPr>
              <a:t> el tsunami </a:t>
            </a:r>
            <a:r>
              <a:rPr lang="en-US" altLang="ja-JP" sz="2400" b="1" i="1" dirty="0" err="1">
                <a:solidFill>
                  <a:srgbClr val="FFFFFF"/>
                </a:solidFill>
                <a:latin typeface="Arial" charset="0"/>
                <a:ea typeface="ＭＳ Ｐゴシック" charset="0"/>
                <a:cs typeface="Arial" charset="0"/>
              </a:rPr>
              <a:t>arriva</a:t>
            </a:r>
            <a:r>
              <a:rPr lang="en-US" altLang="ja-JP" sz="2400" b="1" i="1" dirty="0">
                <a:solidFill>
                  <a:srgbClr val="FFFFFF"/>
                </a:solidFill>
                <a:latin typeface="Arial" charset="0"/>
                <a:ea typeface="ＭＳ Ｐゴシック" charset="0"/>
                <a:cs typeface="Arial" charset="0"/>
              </a:rPr>
              <a:t>. </a:t>
            </a:r>
            <a:r>
              <a:rPr lang="en-US" altLang="ja-JP" sz="2400" b="1" i="1" dirty="0" err="1">
                <a:solidFill>
                  <a:srgbClr val="FFFFFF"/>
                </a:solidFill>
                <a:latin typeface="Arial" charset="0"/>
                <a:ea typeface="ＭＳ Ｐゴシック" charset="0"/>
                <a:cs typeface="Arial" charset="0"/>
              </a:rPr>
              <a:t>Muchas</a:t>
            </a:r>
            <a:r>
              <a:rPr lang="en-US" altLang="ja-JP" sz="2400" b="1" i="1" dirty="0">
                <a:solidFill>
                  <a:srgbClr val="FFFFFF"/>
                </a:solidFill>
                <a:latin typeface="Arial" charset="0"/>
                <a:ea typeface="ＭＳ Ｐゴシック" charset="0"/>
                <a:cs typeface="Arial" charset="0"/>
              </a:rPr>
              <a:t> </a:t>
            </a:r>
            <a:r>
              <a:rPr lang="en-US" altLang="ja-JP" sz="2400" b="1" i="1" dirty="0" err="1">
                <a:solidFill>
                  <a:srgbClr val="FFFFFF"/>
                </a:solidFill>
                <a:latin typeface="Arial" charset="0"/>
                <a:ea typeface="ＭＳ Ｐゴシック" charset="0"/>
                <a:cs typeface="Arial" charset="0"/>
              </a:rPr>
              <a:t>olas</a:t>
            </a:r>
            <a:r>
              <a:rPr lang="en-US" altLang="ja-JP" sz="2400" b="1" i="1" dirty="0">
                <a:solidFill>
                  <a:srgbClr val="FFFFFF"/>
                </a:solidFill>
                <a:latin typeface="Arial" charset="0"/>
                <a:ea typeface="ＭＳ Ｐゴシック" charset="0"/>
                <a:cs typeface="Arial" charset="0"/>
              </a:rPr>
              <a:t> </a:t>
            </a:r>
            <a:r>
              <a:rPr lang="en-US" altLang="ja-JP" sz="2400" b="1" i="1" dirty="0" err="1">
                <a:solidFill>
                  <a:srgbClr val="FFFFFF"/>
                </a:solidFill>
                <a:latin typeface="Arial" charset="0"/>
                <a:ea typeface="ＭＳ Ｐゴシック" charset="0"/>
                <a:cs typeface="Arial" charset="0"/>
              </a:rPr>
              <a:t>esperadas</a:t>
            </a:r>
            <a:r>
              <a:rPr lang="en-US" altLang="ja-JP" sz="2400" b="1" i="1" dirty="0">
                <a:solidFill>
                  <a:srgbClr val="FFFFFF"/>
                </a:solidFill>
                <a:latin typeface="Arial" charset="0"/>
                <a:ea typeface="ＭＳ Ｐゴシック" charset="0"/>
                <a:cs typeface="Arial" charset="0"/>
              </a:rPr>
              <a:t>.</a:t>
            </a:r>
            <a:endParaRPr lang="en-US" altLang="ja-JP" sz="2400" b="1" dirty="0">
              <a:solidFill>
                <a:schemeClr val="bg1"/>
              </a:solidFill>
              <a:latin typeface="Arial" charset="0"/>
              <a:ea typeface="ＭＳ Ｐゴシック" charset="0"/>
              <a:cs typeface="Arial" charset="0"/>
            </a:endParaRPr>
          </a:p>
          <a:p>
            <a:pPr lvl="1">
              <a:buFont typeface="ヒラギノ角ゴ ProN W3" charset="0"/>
              <a:buChar char="-"/>
            </a:pPr>
            <a:r>
              <a:rPr lang="en-US" altLang="ja-JP" sz="2400" b="1" dirty="0">
                <a:solidFill>
                  <a:schemeClr val="bg1"/>
                </a:solidFill>
                <a:latin typeface="Arial" charset="0"/>
                <a:ea typeface="ＭＳ Ｐゴシック" charset="0"/>
                <a:cs typeface="Arial" charset="0"/>
              </a:rPr>
              <a:t>Si </a:t>
            </a:r>
            <a:r>
              <a:rPr lang="en-US" altLang="ja-JP" sz="2400" b="1" dirty="0" err="1">
                <a:solidFill>
                  <a:schemeClr val="bg1"/>
                </a:solidFill>
                <a:latin typeface="Arial" charset="0"/>
                <a:ea typeface="ＭＳ Ｐゴシック" charset="0"/>
                <a:cs typeface="Arial" charset="0"/>
              </a:rPr>
              <a:t>puede</a:t>
            </a:r>
            <a:r>
              <a:rPr lang="en-US" altLang="ja-JP" sz="2400" b="1" dirty="0">
                <a:solidFill>
                  <a:schemeClr val="bg1"/>
                </a:solidFill>
                <a:latin typeface="Arial" charset="0"/>
                <a:ea typeface="ＭＳ Ｐゴシック" charset="0"/>
                <a:cs typeface="Arial" charset="0"/>
              </a:rPr>
              <a:t> corer o </a:t>
            </a:r>
            <a:r>
              <a:rPr lang="en-US" altLang="ja-JP" sz="2400" b="1" dirty="0" err="1">
                <a:solidFill>
                  <a:schemeClr val="bg1"/>
                </a:solidFill>
                <a:latin typeface="Arial" charset="0"/>
                <a:ea typeface="ＭＳ Ｐゴシック" charset="0"/>
                <a:cs typeface="Arial" charset="0"/>
              </a:rPr>
              <a:t>caminar</a:t>
            </a:r>
            <a:r>
              <a:rPr lang="en-US" altLang="ja-JP" sz="2400" b="1" dirty="0">
                <a:solidFill>
                  <a:schemeClr val="bg1"/>
                </a:solidFill>
                <a:latin typeface="Arial" charset="0"/>
                <a:ea typeface="ＭＳ Ｐゴシック" charset="0"/>
                <a:cs typeface="Arial" charset="0"/>
              </a:rPr>
              <a:t>, no use </a:t>
            </a:r>
            <a:r>
              <a:rPr lang="en-US" altLang="ja-JP" sz="2400" b="1" dirty="0" err="1">
                <a:solidFill>
                  <a:schemeClr val="bg1"/>
                </a:solidFill>
                <a:latin typeface="Arial" charset="0"/>
                <a:ea typeface="ＭＳ Ｐゴシック" charset="0"/>
                <a:cs typeface="Arial" charset="0"/>
              </a:rPr>
              <a:t>carro</a:t>
            </a:r>
            <a:r>
              <a:rPr lang="en-US" altLang="ja-JP" sz="2400" b="1" dirty="0">
                <a:solidFill>
                  <a:schemeClr val="bg1"/>
                </a:solidFill>
                <a:latin typeface="Arial" charset="0"/>
                <a:ea typeface="ＭＳ Ｐゴシック" charset="0"/>
                <a:cs typeface="Arial" charset="0"/>
              </a:rPr>
              <a:t>.</a:t>
            </a:r>
          </a:p>
          <a:p>
            <a:r>
              <a:rPr lang="en-US" altLang="ja-JP" sz="2400" b="1" dirty="0" err="1">
                <a:solidFill>
                  <a:srgbClr val="FFFF00"/>
                </a:solidFill>
                <a:latin typeface="Arial" charset="0"/>
                <a:ea typeface="ＭＳ Ｐゴシック" charset="0"/>
                <a:cs typeface="Arial" charset="0"/>
              </a:rPr>
              <a:t>Información</a:t>
            </a:r>
            <a:r>
              <a:rPr lang="en-US" altLang="ja-JP" sz="2400" b="1" dirty="0">
                <a:solidFill>
                  <a:srgbClr val="FFFF00"/>
                </a:solidFill>
                <a:latin typeface="Arial" charset="0"/>
                <a:ea typeface="ＭＳ Ｐゴシック" charset="0"/>
                <a:cs typeface="Arial" charset="0"/>
              </a:rPr>
              <a:t> y </a:t>
            </a:r>
            <a:r>
              <a:rPr lang="en-US" altLang="ja-JP" sz="2400" b="1" dirty="0" err="1">
                <a:solidFill>
                  <a:srgbClr val="FFFF00"/>
                </a:solidFill>
                <a:latin typeface="Arial" charset="0"/>
                <a:ea typeface="ＭＳ Ｐゴシック" charset="0"/>
                <a:cs typeface="Arial" charset="0"/>
              </a:rPr>
              <a:t>alertas</a:t>
            </a:r>
            <a:r>
              <a:rPr lang="en-US" altLang="ja-JP" sz="2400" b="1" dirty="0">
                <a:solidFill>
                  <a:srgbClr val="FFFF00"/>
                </a:solidFill>
                <a:latin typeface="Arial" charset="0"/>
                <a:ea typeface="ＭＳ Ｐゴシック" charset="0"/>
                <a:cs typeface="Arial" charset="0"/>
              </a:rPr>
              <a:t> de tsunamis</a:t>
            </a:r>
          </a:p>
          <a:p>
            <a:pPr marL="742950" lvl="2" indent="-342900">
              <a:buFont typeface="ヒラギノ角ゴ ProN W3" charset="0"/>
              <a:buChar char="-"/>
            </a:pPr>
            <a:r>
              <a:rPr lang="en-US" altLang="ja-JP" b="1" dirty="0" err="1">
                <a:solidFill>
                  <a:schemeClr val="bg1"/>
                </a:solidFill>
                <a:latin typeface="Arial" charset="0"/>
                <a:ea typeface="ＭＳ Ｐゴシック" charset="0"/>
                <a:cs typeface="Arial" charset="0"/>
              </a:rPr>
              <a:t>Sistemas</a:t>
            </a:r>
            <a:r>
              <a:rPr lang="en-US" altLang="ja-JP" b="1" dirty="0">
                <a:solidFill>
                  <a:schemeClr val="bg1"/>
                </a:solidFill>
                <a:latin typeface="Arial" charset="0"/>
                <a:ea typeface="ＭＳ Ｐゴシック" charset="0"/>
                <a:cs typeface="Arial" charset="0"/>
              </a:rPr>
              <a:t> de </a:t>
            </a:r>
            <a:r>
              <a:rPr lang="en-US" altLang="ja-JP" b="1" dirty="0" err="1">
                <a:solidFill>
                  <a:schemeClr val="bg1"/>
                </a:solidFill>
                <a:latin typeface="Arial" charset="0"/>
                <a:ea typeface="ＭＳ Ｐゴシック" charset="0"/>
                <a:cs typeface="Arial" charset="0"/>
              </a:rPr>
              <a:t>diseminación</a:t>
            </a:r>
            <a:r>
              <a:rPr lang="en-US" altLang="ja-JP" b="1" dirty="0">
                <a:solidFill>
                  <a:schemeClr val="bg1"/>
                </a:solidFill>
                <a:latin typeface="Arial" charset="0"/>
                <a:ea typeface="ＭＳ Ｐゴシック" charset="0"/>
                <a:cs typeface="Arial" charset="0"/>
              </a:rPr>
              <a:t> </a:t>
            </a:r>
            <a:r>
              <a:rPr lang="en-US" altLang="ja-JP" b="1" dirty="0" err="1">
                <a:solidFill>
                  <a:schemeClr val="bg1"/>
                </a:solidFill>
                <a:latin typeface="Arial" charset="0"/>
                <a:ea typeface="ＭＳ Ｐゴシック" charset="0"/>
                <a:cs typeface="Arial" charset="0"/>
              </a:rPr>
              <a:t>robustos</a:t>
            </a:r>
            <a:r>
              <a:rPr lang="en-US" altLang="ja-JP" b="1" dirty="0">
                <a:solidFill>
                  <a:schemeClr val="bg1"/>
                </a:solidFill>
                <a:latin typeface="Arial" charset="0"/>
                <a:ea typeface="ＭＳ Ｐゴシック" charset="0"/>
                <a:cs typeface="Arial" charset="0"/>
              </a:rPr>
              <a:t> y de gran precision </a:t>
            </a:r>
            <a:r>
              <a:rPr lang="en-US" altLang="ja-JP" b="1" dirty="0" err="1">
                <a:solidFill>
                  <a:schemeClr val="bg1"/>
                </a:solidFill>
                <a:latin typeface="Arial" charset="0"/>
                <a:ea typeface="ＭＳ Ｐゴシック" charset="0"/>
                <a:cs typeface="Arial" charset="0"/>
              </a:rPr>
              <a:t>incrementa</a:t>
            </a:r>
            <a:r>
              <a:rPr lang="en-US" altLang="ja-JP" b="1" dirty="0">
                <a:solidFill>
                  <a:schemeClr val="bg1"/>
                </a:solidFill>
                <a:latin typeface="Arial" charset="0"/>
                <a:ea typeface="ＭＳ Ｐゴシック" charset="0"/>
                <a:cs typeface="Arial" charset="0"/>
              </a:rPr>
              <a:t> la </a:t>
            </a:r>
            <a:r>
              <a:rPr lang="en-US" altLang="ja-JP" b="1" dirty="0" err="1">
                <a:solidFill>
                  <a:schemeClr val="bg1"/>
                </a:solidFill>
                <a:latin typeface="Arial" charset="0"/>
                <a:ea typeface="ＭＳ Ｐゴシック" charset="0"/>
                <a:cs typeface="Arial" charset="0"/>
              </a:rPr>
              <a:t>credibilidad</a:t>
            </a:r>
            <a:r>
              <a:rPr lang="en-US" altLang="ja-JP" b="1" dirty="0">
                <a:solidFill>
                  <a:schemeClr val="bg1"/>
                </a:solidFill>
                <a:latin typeface="Arial" charset="0"/>
                <a:ea typeface="ＭＳ Ｐゴシック" charset="0"/>
                <a:cs typeface="Arial" charset="0"/>
              </a:rPr>
              <a:t> . </a:t>
            </a:r>
            <a:r>
              <a:rPr lang="en-US" altLang="ja-JP" b="1" dirty="0" err="1">
                <a:solidFill>
                  <a:schemeClr val="bg1"/>
                </a:solidFill>
                <a:latin typeface="Arial" charset="0"/>
                <a:ea typeface="ＭＳ Ｐゴシック" charset="0"/>
                <a:cs typeface="Arial" charset="0"/>
              </a:rPr>
              <a:t>Aunque</a:t>
            </a:r>
            <a:r>
              <a:rPr lang="en-US" altLang="ja-JP" b="1" dirty="0">
                <a:solidFill>
                  <a:schemeClr val="bg1"/>
                </a:solidFill>
                <a:latin typeface="Arial" charset="0"/>
                <a:ea typeface="ＭＳ Ｐゴシック" charset="0"/>
                <a:cs typeface="Arial" charset="0"/>
              </a:rPr>
              <a:t> </a:t>
            </a:r>
            <a:r>
              <a:rPr lang="en-US" altLang="ja-JP" b="1" dirty="0" err="1">
                <a:solidFill>
                  <a:schemeClr val="bg1"/>
                </a:solidFill>
                <a:latin typeface="Arial" charset="0"/>
                <a:ea typeface="ＭＳ Ｐゴシック" charset="0"/>
                <a:cs typeface="Arial" charset="0"/>
              </a:rPr>
              <a:t>existen</a:t>
            </a:r>
            <a:r>
              <a:rPr lang="en-US" altLang="ja-JP" b="1" dirty="0">
                <a:solidFill>
                  <a:schemeClr val="bg1"/>
                </a:solidFill>
                <a:latin typeface="Arial" charset="0"/>
                <a:ea typeface="ＭＳ Ｐゴシック" charset="0"/>
                <a:cs typeface="Arial" charset="0"/>
              </a:rPr>
              <a:t> </a:t>
            </a:r>
            <a:r>
              <a:rPr lang="en-US" altLang="ja-JP" b="1" dirty="0" err="1">
                <a:solidFill>
                  <a:schemeClr val="bg1"/>
                </a:solidFill>
                <a:latin typeface="Arial" charset="0"/>
                <a:ea typeface="ＭＳ Ｐゴシック" charset="0"/>
                <a:cs typeface="Arial" charset="0"/>
              </a:rPr>
              <a:t>limitaciones</a:t>
            </a:r>
            <a:r>
              <a:rPr lang="en-US" altLang="ja-JP" b="1" dirty="0">
                <a:solidFill>
                  <a:schemeClr val="bg1"/>
                </a:solidFill>
                <a:latin typeface="Arial" charset="0"/>
                <a:ea typeface="ＭＳ Ｐゴシック" charset="0"/>
                <a:cs typeface="Arial" charset="0"/>
              </a:rPr>
              <a:t>.</a:t>
            </a:r>
          </a:p>
          <a:p>
            <a:pPr marL="742950" lvl="2" indent="-342900">
              <a:buFont typeface="ヒラギノ角ゴ ProN W3" charset="0"/>
              <a:buChar char="-"/>
            </a:pPr>
            <a:r>
              <a:rPr lang="en-US" altLang="ja-JP" b="1" dirty="0" err="1">
                <a:solidFill>
                  <a:schemeClr val="bg1"/>
                </a:solidFill>
                <a:latin typeface="Arial" charset="0"/>
                <a:ea typeface="ＭＳ Ｐゴシック" charset="0"/>
                <a:cs typeface="Arial" charset="0"/>
              </a:rPr>
              <a:t>Actitud</a:t>
            </a:r>
            <a:r>
              <a:rPr lang="en-US" altLang="ja-JP" b="1" dirty="0">
                <a:solidFill>
                  <a:schemeClr val="bg1"/>
                </a:solidFill>
                <a:latin typeface="Arial" charset="0"/>
                <a:ea typeface="ＭＳ Ｐゴシック" charset="0"/>
                <a:cs typeface="Arial" charset="0"/>
              </a:rPr>
              <a:t> para No </a:t>
            </a:r>
            <a:r>
              <a:rPr lang="en-US" altLang="ja-JP" b="1" dirty="0" err="1">
                <a:solidFill>
                  <a:schemeClr val="bg1"/>
                </a:solidFill>
                <a:latin typeface="Arial" charset="0"/>
                <a:ea typeface="ＭＳ Ｐゴシック" charset="0"/>
                <a:cs typeface="Arial" charset="0"/>
              </a:rPr>
              <a:t>confiar</a:t>
            </a:r>
            <a:r>
              <a:rPr lang="en-US" altLang="ja-JP" b="1" dirty="0">
                <a:solidFill>
                  <a:schemeClr val="bg1"/>
                </a:solidFill>
                <a:latin typeface="Arial" charset="0"/>
                <a:ea typeface="ＭＳ Ｐゴシック" charset="0"/>
                <a:cs typeface="Arial" charset="0"/>
              </a:rPr>
              <a:t> a </a:t>
            </a:r>
            <a:r>
              <a:rPr lang="en-US" altLang="ja-JP" b="1" dirty="0" err="1">
                <a:solidFill>
                  <a:schemeClr val="bg1"/>
                </a:solidFill>
                <a:latin typeface="Arial" charset="0"/>
                <a:ea typeface="ＭＳ Ｐゴシック" charset="0"/>
                <a:cs typeface="Arial" charset="0"/>
              </a:rPr>
              <a:t>información</a:t>
            </a:r>
            <a:r>
              <a:rPr lang="en-US" altLang="ja-JP" b="1" dirty="0">
                <a:solidFill>
                  <a:schemeClr val="bg1"/>
                </a:solidFill>
                <a:latin typeface="Arial" charset="0"/>
                <a:ea typeface="ＭＳ Ｐゴシック" charset="0"/>
                <a:cs typeface="Arial" charset="0"/>
              </a:rPr>
              <a:t> official.</a:t>
            </a:r>
            <a:r>
              <a:rPr lang="en-US" altLang="ja-JP" b="1" dirty="0">
                <a:solidFill>
                  <a:schemeClr val="bg1"/>
                </a:solidFill>
                <a:latin typeface="Calibri" charset="0"/>
                <a:ea typeface="ＭＳ Ｐゴシック" charset="0"/>
              </a:rPr>
              <a:t> </a:t>
            </a:r>
            <a:r>
              <a:rPr lang="en-US" altLang="ja-JP" b="1" dirty="0">
                <a:solidFill>
                  <a:schemeClr val="bg1"/>
                </a:solidFill>
                <a:latin typeface="Arial" charset="0"/>
                <a:ea typeface="ＭＳ Ｐゴシック" charset="0"/>
                <a:cs typeface="Arial" charset="0"/>
              </a:rPr>
              <a:t>  </a:t>
            </a:r>
          </a:p>
        </p:txBody>
      </p:sp>
      <p:sp>
        <p:nvSpPr>
          <p:cNvPr id="3" name="タイトル 1"/>
          <p:cNvSpPr txBox="1">
            <a:spLocks/>
          </p:cNvSpPr>
          <p:nvPr/>
        </p:nvSpPr>
        <p:spPr bwMode="auto">
          <a:xfrm>
            <a:off x="457200" y="44450"/>
            <a:ext cx="8229600" cy="803275"/>
          </a:xfrm>
          <a:prstGeom prst="rect">
            <a:avLst/>
          </a:prstGeom>
          <a:noFill/>
          <a:ln w="9525">
            <a:noFill/>
            <a:miter lim="800000"/>
            <a:headEnd/>
            <a:tailEnd/>
          </a:ln>
        </p:spPr>
        <p:txBody>
          <a:bodyPr anchor="ct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4400" b="1" i="1" dirty="0">
                <a:solidFill>
                  <a:schemeClr val="bg1"/>
                </a:solidFill>
                <a:cs typeface="Arial" charset="0"/>
              </a:rPr>
              <a:t>Summary</a:t>
            </a:r>
            <a:endParaRPr lang="ja-JP" altLang="en-US" sz="4400" b="1" dirty="0">
              <a:solidFill>
                <a:schemeClr val="bg1"/>
              </a:solidFill>
              <a:cs typeface="Arial" charset="0"/>
            </a:endParaRPr>
          </a:p>
        </p:txBody>
      </p:sp>
      <p:sp>
        <p:nvSpPr>
          <p:cNvPr id="2" name="スライド番号プレースホルダー 1"/>
          <p:cNvSpPr>
            <a:spLocks noGrp="1"/>
          </p:cNvSpPr>
          <p:nvPr>
            <p:ph type="sldNum" sz="quarter" idx="12"/>
          </p:nvPr>
        </p:nvSpPr>
        <p:spPr/>
        <p:txBody>
          <a:bodyPr/>
          <a:lstStyle/>
          <a:p>
            <a:fld id="{A6C48B08-6F8A-F645-9147-E9AA081743A0}" type="slidenum">
              <a:rPr lang="ja-JP" altLang="en-US" smtClean="0"/>
              <a:pPr/>
              <a:t>26</a:t>
            </a:fld>
            <a:endParaRPr lang="ja-JP"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6BFB9A6D-3188-454D-B39D-CAE7CA3AD109}"/>
              </a:ext>
            </a:extLst>
          </p:cNvPr>
          <p:cNvSpPr>
            <a:spLocks noGrp="1"/>
          </p:cNvSpPr>
          <p:nvPr>
            <p:ph type="title"/>
          </p:nvPr>
        </p:nvSpPr>
        <p:spPr>
          <a:xfrm>
            <a:off x="446460" y="2865636"/>
            <a:ext cx="8229600" cy="1143000"/>
          </a:xfrm>
        </p:spPr>
        <p:txBody>
          <a:bodyPr>
            <a:normAutofit fontScale="90000"/>
          </a:bodyPr>
          <a:lstStyle/>
          <a:p>
            <a:r>
              <a:rPr lang="en-US" b="1" dirty="0" err="1">
                <a:solidFill>
                  <a:schemeClr val="bg1"/>
                </a:solidFill>
              </a:rPr>
              <a:t>Muchas</a:t>
            </a:r>
            <a:r>
              <a:rPr lang="en-US" b="1" dirty="0">
                <a:solidFill>
                  <a:schemeClr val="bg1"/>
                </a:solidFill>
              </a:rPr>
              <a:t> gracias</a:t>
            </a:r>
            <a:br>
              <a:rPr lang="en-US" b="1" dirty="0">
                <a:solidFill>
                  <a:schemeClr val="bg1"/>
                </a:solidFill>
              </a:rPr>
            </a:br>
            <a:r>
              <a:rPr lang="en-US" b="1" dirty="0">
                <a:solidFill>
                  <a:schemeClr val="bg1"/>
                </a:solidFill>
              </a:rPr>
              <a:t>Thank you</a:t>
            </a:r>
            <a:endParaRPr lang="es-PE" b="1" dirty="0">
              <a:solidFill>
                <a:schemeClr val="bg1"/>
              </a:solidFill>
            </a:endParaRPr>
          </a:p>
        </p:txBody>
      </p:sp>
    </p:spTree>
    <p:extLst>
      <p:ext uri="{BB962C8B-B14F-4D97-AF65-F5344CB8AC3E}">
        <p14:creationId xmlns:p14="http://schemas.microsoft.com/office/powerpoint/2010/main" val="1704610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27880"/>
            <a:ext cx="8229600" cy="2736266"/>
          </a:xfrm>
        </p:spPr>
        <p:txBody>
          <a:bodyPr/>
          <a:lstStyle/>
          <a:p>
            <a:r>
              <a:rPr kumimoji="1" lang="en-US" altLang="ja-JP" sz="6000" dirty="0">
                <a:solidFill>
                  <a:schemeClr val="bg1"/>
                </a:solidFill>
                <a:latin typeface="Arial"/>
                <a:cs typeface="Arial"/>
              </a:rPr>
              <a:t>58</a:t>
            </a:r>
            <a:br>
              <a:rPr kumimoji="1" lang="en-US" altLang="ja-JP" sz="6000" dirty="0">
                <a:solidFill>
                  <a:schemeClr val="bg1"/>
                </a:solidFill>
                <a:latin typeface="Arial"/>
                <a:cs typeface="Arial"/>
              </a:rPr>
            </a:br>
            <a:r>
              <a:rPr kumimoji="1" lang="en-US" altLang="ja-JP" sz="6000" dirty="0">
                <a:solidFill>
                  <a:schemeClr val="bg1"/>
                </a:solidFill>
                <a:latin typeface="Arial"/>
                <a:cs typeface="Arial"/>
              </a:rPr>
              <a:t>260,000</a:t>
            </a:r>
            <a:br>
              <a:rPr kumimoji="1" lang="en-US" altLang="ja-JP" sz="6000" dirty="0">
                <a:solidFill>
                  <a:schemeClr val="bg1"/>
                </a:solidFill>
                <a:latin typeface="Arial"/>
                <a:cs typeface="Arial"/>
              </a:rPr>
            </a:br>
            <a:r>
              <a:rPr lang="en-US" altLang="ja-JP" sz="6000" dirty="0">
                <a:solidFill>
                  <a:schemeClr val="bg1"/>
                </a:solidFill>
                <a:latin typeface="Arial"/>
                <a:cs typeface="Arial"/>
              </a:rPr>
              <a:t>100</a:t>
            </a:r>
            <a:endParaRPr kumimoji="1" lang="ja-JP" altLang="en-US" sz="6000" dirty="0">
              <a:solidFill>
                <a:schemeClr val="bg1"/>
              </a:solidFill>
              <a:latin typeface="Arial"/>
              <a:cs typeface="Arial"/>
            </a:endParaRPr>
          </a:p>
        </p:txBody>
      </p:sp>
      <p:sp>
        <p:nvSpPr>
          <p:cNvPr id="4" name="スライド番号プレースホルダー 3"/>
          <p:cNvSpPr>
            <a:spLocks noGrp="1"/>
          </p:cNvSpPr>
          <p:nvPr>
            <p:ph type="sldNum" sz="quarter" idx="12"/>
          </p:nvPr>
        </p:nvSpPr>
        <p:spPr/>
        <p:txBody>
          <a:bodyPr/>
          <a:lstStyle/>
          <a:p>
            <a:fld id="{A6C48B08-6F8A-F645-9147-E9AA081743A0}" type="slidenum">
              <a:rPr lang="ja-JP" altLang="en-US" smtClean="0"/>
              <a:pPr/>
              <a:t>3</a:t>
            </a:fld>
            <a:endParaRPr lang="ja-JP" altLang="en-US"/>
          </a:p>
        </p:txBody>
      </p:sp>
    </p:spTree>
    <p:extLst>
      <p:ext uri="{BB962C8B-B14F-4D97-AF65-F5344CB8AC3E}">
        <p14:creationId xmlns:p14="http://schemas.microsoft.com/office/powerpoint/2010/main" val="715963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73135"/>
            <a:ext cx="8229600" cy="2900496"/>
          </a:xfrm>
        </p:spPr>
        <p:txBody>
          <a:bodyPr/>
          <a:lstStyle/>
          <a:p>
            <a:r>
              <a:rPr kumimoji="1" lang="en-US" altLang="ja-JP" sz="6000" dirty="0">
                <a:solidFill>
                  <a:schemeClr val="bg1"/>
                </a:solidFill>
                <a:latin typeface="Arial"/>
                <a:cs typeface="Arial"/>
              </a:rPr>
              <a:t>58 tsunamis</a:t>
            </a:r>
            <a:br>
              <a:rPr kumimoji="1" lang="en-US" altLang="ja-JP" sz="6000" dirty="0">
                <a:solidFill>
                  <a:schemeClr val="bg1"/>
                </a:solidFill>
                <a:latin typeface="Arial"/>
                <a:cs typeface="Arial"/>
              </a:rPr>
            </a:br>
            <a:r>
              <a:rPr kumimoji="1" lang="en-US" altLang="ja-JP" sz="6000" dirty="0">
                <a:solidFill>
                  <a:schemeClr val="bg1"/>
                </a:solidFill>
                <a:latin typeface="Arial"/>
                <a:cs typeface="Arial"/>
              </a:rPr>
              <a:t>260,000 </a:t>
            </a:r>
            <a:r>
              <a:rPr lang="en-US" altLang="ja-JP" sz="6000" dirty="0" err="1">
                <a:solidFill>
                  <a:schemeClr val="bg1"/>
                </a:solidFill>
                <a:latin typeface="Arial"/>
                <a:cs typeface="Arial"/>
              </a:rPr>
              <a:t>muertos</a:t>
            </a:r>
            <a:br>
              <a:rPr kumimoji="1" lang="en-US" altLang="ja-JP" sz="6000" dirty="0">
                <a:solidFill>
                  <a:schemeClr val="bg1"/>
                </a:solidFill>
                <a:latin typeface="Arial"/>
                <a:cs typeface="Arial"/>
              </a:rPr>
            </a:br>
            <a:r>
              <a:rPr kumimoji="1" lang="en-US" altLang="ja-JP" sz="6000" dirty="0" err="1">
                <a:solidFill>
                  <a:schemeClr val="bg1"/>
                </a:solidFill>
                <a:latin typeface="Arial"/>
                <a:cs typeface="Arial"/>
              </a:rPr>
              <a:t>e</a:t>
            </a:r>
            <a:r>
              <a:rPr lang="en-US" altLang="ja-JP" sz="6000" dirty="0" err="1">
                <a:solidFill>
                  <a:schemeClr val="bg1"/>
                </a:solidFill>
                <a:latin typeface="Arial"/>
                <a:cs typeface="Arial"/>
              </a:rPr>
              <a:t>n</a:t>
            </a:r>
            <a:r>
              <a:rPr lang="en-US" altLang="ja-JP" sz="6000" dirty="0">
                <a:solidFill>
                  <a:schemeClr val="bg1"/>
                </a:solidFill>
                <a:latin typeface="Arial"/>
                <a:cs typeface="Arial"/>
              </a:rPr>
              <a:t> 100 </a:t>
            </a:r>
            <a:r>
              <a:rPr lang="en-US" altLang="ja-JP" sz="6000" dirty="0" err="1">
                <a:solidFill>
                  <a:schemeClr val="bg1"/>
                </a:solidFill>
                <a:latin typeface="Arial"/>
                <a:cs typeface="Arial"/>
              </a:rPr>
              <a:t>años</a:t>
            </a:r>
            <a:endParaRPr kumimoji="1" lang="ja-JP" altLang="en-US" sz="6000" dirty="0">
              <a:solidFill>
                <a:schemeClr val="bg1"/>
              </a:solidFill>
              <a:latin typeface="Arial"/>
              <a:cs typeface="Arial"/>
            </a:endParaRPr>
          </a:p>
        </p:txBody>
      </p:sp>
      <p:sp>
        <p:nvSpPr>
          <p:cNvPr id="4" name="スライド番号プレースホルダー 3"/>
          <p:cNvSpPr>
            <a:spLocks noGrp="1"/>
          </p:cNvSpPr>
          <p:nvPr>
            <p:ph type="sldNum" sz="quarter" idx="12"/>
          </p:nvPr>
        </p:nvSpPr>
        <p:spPr/>
        <p:txBody>
          <a:bodyPr/>
          <a:lstStyle/>
          <a:p>
            <a:fld id="{A6C48B08-6F8A-F645-9147-E9AA081743A0}" type="slidenum">
              <a:rPr lang="ja-JP" altLang="en-US" smtClean="0"/>
              <a:pPr/>
              <a:t>4</a:t>
            </a:fld>
            <a:endParaRPr lang="ja-JP" altLang="en-US"/>
          </a:p>
        </p:txBody>
      </p:sp>
      <p:sp>
        <p:nvSpPr>
          <p:cNvPr id="3" name="テキスト ボックス 2"/>
          <p:cNvSpPr txBox="1"/>
          <p:nvPr/>
        </p:nvSpPr>
        <p:spPr>
          <a:xfrm>
            <a:off x="1631196" y="5200638"/>
            <a:ext cx="5818901" cy="369332"/>
          </a:xfrm>
          <a:prstGeom prst="rect">
            <a:avLst/>
          </a:prstGeom>
          <a:noFill/>
        </p:spPr>
        <p:txBody>
          <a:bodyPr wrap="none" rtlCol="0">
            <a:spAutoFit/>
          </a:bodyPr>
          <a:lstStyle/>
          <a:p>
            <a:r>
              <a:rPr lang="en-US" altLang="ja-JP" dirty="0" err="1">
                <a:solidFill>
                  <a:srgbClr val="FFFFFF"/>
                </a:solidFill>
              </a:rPr>
              <a:t>fuente</a:t>
            </a:r>
            <a:r>
              <a:rPr lang="en-US" altLang="ja-JP" dirty="0">
                <a:solidFill>
                  <a:srgbClr val="FFFFFF"/>
                </a:solidFill>
              </a:rPr>
              <a:t> : D. </a:t>
            </a:r>
            <a:r>
              <a:rPr lang="en-US" altLang="ja-JP" dirty="0" err="1">
                <a:solidFill>
                  <a:srgbClr val="FFFFFF"/>
                </a:solidFill>
              </a:rPr>
              <a:t>Guha</a:t>
            </a:r>
            <a:r>
              <a:rPr lang="en-US" altLang="ja-JP" dirty="0">
                <a:solidFill>
                  <a:srgbClr val="FFFFFF"/>
                </a:solidFill>
              </a:rPr>
              <a:t>-Sapir, R. Below, Ph. </a:t>
            </a:r>
            <a:r>
              <a:rPr lang="en-US" altLang="ja-JP" dirty="0" err="1">
                <a:solidFill>
                  <a:srgbClr val="FFFFFF"/>
                </a:solidFill>
              </a:rPr>
              <a:t>Hoyois</a:t>
            </a:r>
            <a:r>
              <a:rPr lang="en-US" altLang="ja-JP" dirty="0">
                <a:solidFill>
                  <a:srgbClr val="FFFFFF"/>
                </a:solidFill>
              </a:rPr>
              <a:t>, EM-DAT </a:t>
            </a:r>
            <a:endParaRPr kumimoji="1" lang="ja-JP" altLang="en-US" dirty="0">
              <a:solidFill>
                <a:srgbClr val="FFFFFF"/>
              </a:solidFill>
            </a:endParaRPr>
          </a:p>
        </p:txBody>
      </p:sp>
    </p:spTree>
    <p:extLst>
      <p:ext uri="{BB962C8B-B14F-4D97-AF65-F5344CB8AC3E}">
        <p14:creationId xmlns:p14="http://schemas.microsoft.com/office/powerpoint/2010/main" val="1986573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893177-5EDC-61B9-BA09-F9D9436FFC07}"/>
              </a:ext>
            </a:extLst>
          </p:cNvPr>
          <p:cNvPicPr>
            <a:picLocks noChangeAspect="1"/>
          </p:cNvPicPr>
          <p:nvPr/>
        </p:nvPicPr>
        <p:blipFill>
          <a:blip r:embed="rId3"/>
          <a:stretch>
            <a:fillRect/>
          </a:stretch>
        </p:blipFill>
        <p:spPr>
          <a:xfrm>
            <a:off x="0" y="39330"/>
            <a:ext cx="9041152" cy="6779340"/>
          </a:xfrm>
          <a:prstGeom prst="rect">
            <a:avLst/>
          </a:prstGeom>
        </p:spPr>
      </p:pic>
      <p:sp>
        <p:nvSpPr>
          <p:cNvPr id="18435" name="タイトル 1"/>
          <p:cNvSpPr>
            <a:spLocks noGrp="1"/>
          </p:cNvSpPr>
          <p:nvPr>
            <p:ph type="title"/>
          </p:nvPr>
        </p:nvSpPr>
        <p:spPr>
          <a:xfrm>
            <a:off x="37249" y="14638"/>
            <a:ext cx="9106751" cy="839359"/>
          </a:xfrm>
        </p:spPr>
        <p:txBody>
          <a:bodyPr>
            <a:normAutofit/>
          </a:bodyPr>
          <a:lstStyle/>
          <a:p>
            <a:r>
              <a:rPr lang="es-ES" altLang="ja-JP" sz="4000" b="1" dirty="0">
                <a:solidFill>
                  <a:srgbClr val="FFFFFF"/>
                </a:solidFill>
                <a:latin typeface="Arial" charset="0"/>
                <a:ea typeface="ＭＳ Ｐゴシック" charset="0"/>
                <a:cs typeface="Arial" charset="0"/>
              </a:rPr>
              <a:t>El tsunami de Tohoku de 2011</a:t>
            </a:r>
            <a:r>
              <a:rPr lang="en-US" altLang="ja-JP" sz="4000" b="1" dirty="0">
                <a:solidFill>
                  <a:srgbClr val="FFFFFF"/>
                </a:solidFill>
                <a:latin typeface="Arial" charset="0"/>
                <a:ea typeface="ＭＳ Ｐゴシック" charset="0"/>
                <a:cs typeface="Arial" charset="0"/>
              </a:rPr>
              <a:t> (NHK)</a:t>
            </a:r>
            <a:endParaRPr lang="ja-JP" altLang="en-US" sz="4000" b="1" dirty="0">
              <a:solidFill>
                <a:srgbClr val="FFFFFF"/>
              </a:solidFill>
              <a:latin typeface="Arial" charset="0"/>
              <a:ea typeface="ＭＳ Ｐゴシック" charset="0"/>
              <a:cs typeface="Arial" charset="0"/>
            </a:endParaRPr>
          </a:p>
        </p:txBody>
      </p:sp>
      <p:sp>
        <p:nvSpPr>
          <p:cNvPr id="4" name="テキスト ボックス 3"/>
          <p:cNvSpPr txBox="1"/>
          <p:nvPr/>
        </p:nvSpPr>
        <p:spPr>
          <a:xfrm>
            <a:off x="1944915" y="3560807"/>
            <a:ext cx="7039298" cy="2431435"/>
          </a:xfrm>
          <a:prstGeom prst="rect">
            <a:avLst/>
          </a:prstGeom>
          <a:noFill/>
        </p:spPr>
        <p:txBody>
          <a:bodyPr wrap="square" rtlCol="0">
            <a:spAutoFit/>
          </a:bodyPr>
          <a:lstStyle/>
          <a:p>
            <a:pPr>
              <a:lnSpc>
                <a:spcPct val="80000"/>
              </a:lnSpc>
              <a:spcAft>
                <a:spcPts val="1200"/>
              </a:spcAft>
            </a:pPr>
            <a:r>
              <a:rPr lang="es-ES" altLang="ja-JP" sz="2000" b="1" dirty="0">
                <a:solidFill>
                  <a:schemeClr val="bg1"/>
                </a:solidFill>
                <a:cs typeface="Arial" charset="0"/>
              </a:rPr>
              <a:t>Inundación de 561 km</a:t>
            </a:r>
            <a:r>
              <a:rPr lang="es-ES" altLang="ja-JP" sz="2000" b="1" baseline="30000" dirty="0">
                <a:solidFill>
                  <a:schemeClr val="bg1"/>
                </a:solidFill>
                <a:cs typeface="Arial" charset="0"/>
              </a:rPr>
              <a:t>2</a:t>
            </a:r>
            <a:r>
              <a:rPr lang="es-ES" altLang="ja-JP" sz="2000" b="1" dirty="0">
                <a:solidFill>
                  <a:schemeClr val="bg1"/>
                </a:solidFill>
                <a:cs typeface="Arial" charset="0"/>
              </a:rPr>
              <a:t>, la más alta inundación de 40 m.</a:t>
            </a:r>
          </a:p>
          <a:p>
            <a:pPr>
              <a:lnSpc>
                <a:spcPct val="80000"/>
              </a:lnSpc>
              <a:spcAft>
                <a:spcPts val="1200"/>
              </a:spcAft>
            </a:pPr>
            <a:r>
              <a:rPr lang="es-ES" altLang="ja-JP" sz="2000" b="1" dirty="0">
                <a:solidFill>
                  <a:schemeClr val="bg1"/>
                </a:solidFill>
                <a:cs typeface="Arial" charset="0"/>
              </a:rPr>
              <a:t>18,549 muertes (3% en la zona de inundación)</a:t>
            </a:r>
          </a:p>
          <a:p>
            <a:pPr>
              <a:lnSpc>
                <a:spcPct val="80000"/>
              </a:lnSpc>
              <a:spcAft>
                <a:spcPts val="1200"/>
              </a:spcAft>
            </a:pPr>
            <a:r>
              <a:rPr lang="es-ES" altLang="ja-JP" sz="2000" b="1" dirty="0">
                <a:solidFill>
                  <a:schemeClr val="bg1"/>
                </a:solidFill>
                <a:cs typeface="Arial" charset="0"/>
              </a:rPr>
              <a:t>120,000 edificios destruidos</a:t>
            </a:r>
          </a:p>
          <a:p>
            <a:pPr>
              <a:lnSpc>
                <a:spcPct val="80000"/>
              </a:lnSpc>
              <a:spcAft>
                <a:spcPts val="1200"/>
              </a:spcAft>
            </a:pPr>
            <a:r>
              <a:rPr lang="es-ES" altLang="ja-JP" sz="2000" b="1" dirty="0">
                <a:solidFill>
                  <a:schemeClr val="bg1"/>
                </a:solidFill>
                <a:cs typeface="Arial" charset="0"/>
              </a:rPr>
              <a:t>23 mil. toneladas de escombros, 1/2 de la cantidad anual de residuos</a:t>
            </a:r>
          </a:p>
          <a:p>
            <a:pPr>
              <a:lnSpc>
                <a:spcPct val="80000"/>
              </a:lnSpc>
              <a:spcAft>
                <a:spcPts val="1200"/>
              </a:spcAft>
            </a:pPr>
            <a:r>
              <a:rPr lang="es-ES" altLang="ja-JP" sz="2000" b="1" dirty="0">
                <a:solidFill>
                  <a:schemeClr val="bg1"/>
                </a:solidFill>
                <a:cs typeface="Arial" charset="0"/>
              </a:rPr>
              <a:t>25 billones de JPY, ¼ del presupuesto anual ($ 250 mil millones)</a:t>
            </a:r>
            <a:endParaRPr lang="en-US" altLang="ja-JP" sz="2000" b="1" dirty="0">
              <a:solidFill>
                <a:schemeClr val="bg1"/>
              </a:solidFill>
              <a:cs typeface="Arial" charset="0"/>
            </a:endParaRPr>
          </a:p>
        </p:txBody>
      </p:sp>
      <p:sp>
        <p:nvSpPr>
          <p:cNvPr id="3" name="スライド番号プレースホルダー 2"/>
          <p:cNvSpPr>
            <a:spLocks noGrp="1"/>
          </p:cNvSpPr>
          <p:nvPr>
            <p:ph type="sldNum" sz="quarter" idx="12"/>
          </p:nvPr>
        </p:nvSpPr>
        <p:spPr/>
        <p:txBody>
          <a:bodyPr/>
          <a:lstStyle/>
          <a:p>
            <a:pPr>
              <a:defRPr/>
            </a:pPr>
            <a:fld id="{42F229F2-FF00-A84E-A74C-B158AD58302A}" type="slidenum">
              <a:rPr lang="ja-JP" altLang="en-US" smtClean="0"/>
              <a:pPr>
                <a:defRPr/>
              </a:pPr>
              <a:t>5</a:t>
            </a:fld>
            <a:endParaRPr lang="ja-JP" altLang="en-US" dirty="0"/>
          </a:p>
        </p:txBody>
      </p:sp>
    </p:spTree>
    <p:extLst>
      <p:ext uri="{BB962C8B-B14F-4D97-AF65-F5344CB8AC3E}">
        <p14:creationId xmlns:p14="http://schemas.microsoft.com/office/powerpoint/2010/main" val="1192780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7" name="Freeform 43"/>
          <p:cNvSpPr>
            <a:spLocks/>
          </p:cNvSpPr>
          <p:nvPr/>
        </p:nvSpPr>
        <p:spPr bwMode="auto">
          <a:xfrm>
            <a:off x="3051175" y="2552700"/>
            <a:ext cx="1219200" cy="495300"/>
          </a:xfrm>
          <a:custGeom>
            <a:avLst/>
            <a:gdLst>
              <a:gd name="T0" fmla="*/ 0 w 2136"/>
              <a:gd name="T1" fmla="*/ 509672389 h 456"/>
              <a:gd name="T2" fmla="*/ 20850831 w 2136"/>
              <a:gd name="T3" fmla="*/ 519110244 h 456"/>
              <a:gd name="T4" fmla="*/ 20850831 w 2136"/>
              <a:gd name="T5" fmla="*/ 519110244 h 456"/>
              <a:gd name="T6" fmla="*/ 41702234 w 2136"/>
              <a:gd name="T7" fmla="*/ 500233449 h 456"/>
              <a:gd name="T8" fmla="*/ 41702234 w 2136"/>
              <a:gd name="T9" fmla="*/ 500233449 h 456"/>
              <a:gd name="T10" fmla="*/ 57340072 w 2136"/>
              <a:gd name="T11" fmla="*/ 481356653 h 456"/>
              <a:gd name="T12" fmla="*/ 57340072 w 2136"/>
              <a:gd name="T13" fmla="*/ 481356653 h 456"/>
              <a:gd name="T14" fmla="*/ 72978481 w 2136"/>
              <a:gd name="T15" fmla="*/ 443603063 h 456"/>
              <a:gd name="T16" fmla="*/ 72978481 w 2136"/>
              <a:gd name="T17" fmla="*/ 443603063 h 456"/>
              <a:gd name="T18" fmla="*/ 93829883 w 2136"/>
              <a:gd name="T19" fmla="*/ 349220172 h 456"/>
              <a:gd name="T20" fmla="*/ 93829883 w 2136"/>
              <a:gd name="T21" fmla="*/ 349220172 h 456"/>
              <a:gd name="T22" fmla="*/ 112074503 w 2136"/>
              <a:gd name="T23" fmla="*/ 207643663 h 456"/>
              <a:gd name="T24" fmla="*/ 112074503 w 2136"/>
              <a:gd name="T25" fmla="*/ 207643663 h 456"/>
              <a:gd name="T26" fmla="*/ 112074503 w 2136"/>
              <a:gd name="T27" fmla="*/ 207643663 h 456"/>
              <a:gd name="T28" fmla="*/ 112074503 w 2136"/>
              <a:gd name="T29" fmla="*/ 207643663 h 456"/>
              <a:gd name="T30" fmla="*/ 117286926 w 2136"/>
              <a:gd name="T31" fmla="*/ 151014363 h 456"/>
              <a:gd name="T32" fmla="*/ 117286926 w 2136"/>
              <a:gd name="T33" fmla="*/ 151014363 h 456"/>
              <a:gd name="T34" fmla="*/ 122499919 w 2136"/>
              <a:gd name="T35" fmla="*/ 113260772 h 456"/>
              <a:gd name="T36" fmla="*/ 122499919 w 2136"/>
              <a:gd name="T37" fmla="*/ 113260772 h 456"/>
              <a:gd name="T38" fmla="*/ 132925335 w 2136"/>
              <a:gd name="T39" fmla="*/ 75507182 h 456"/>
              <a:gd name="T40" fmla="*/ 132925335 w 2136"/>
              <a:gd name="T41" fmla="*/ 75507182 h 456"/>
              <a:gd name="T42" fmla="*/ 143350751 w 2136"/>
              <a:gd name="T43" fmla="*/ 37753591 h 456"/>
              <a:gd name="T44" fmla="*/ 143350751 w 2136"/>
              <a:gd name="T45" fmla="*/ 37753591 h 456"/>
              <a:gd name="T46" fmla="*/ 156382948 w 2136"/>
              <a:gd name="T47" fmla="*/ 18876795 h 456"/>
              <a:gd name="T48" fmla="*/ 156382948 w 2136"/>
              <a:gd name="T49" fmla="*/ 18876795 h 456"/>
              <a:gd name="T50" fmla="*/ 174627569 w 2136"/>
              <a:gd name="T51" fmla="*/ 0 h 456"/>
              <a:gd name="T52" fmla="*/ 174627569 w 2136"/>
              <a:gd name="T53" fmla="*/ 0 h 456"/>
              <a:gd name="T54" fmla="*/ 198084611 w 2136"/>
              <a:gd name="T55" fmla="*/ 0 h 456"/>
              <a:gd name="T56" fmla="*/ 198084611 w 2136"/>
              <a:gd name="T57" fmla="*/ 0 h 456"/>
              <a:gd name="T58" fmla="*/ 226754647 w 2136"/>
              <a:gd name="T59" fmla="*/ 9437855 h 456"/>
              <a:gd name="T60" fmla="*/ 226754647 w 2136"/>
              <a:gd name="T61" fmla="*/ 9437855 h 456"/>
              <a:gd name="T62" fmla="*/ 226754647 w 2136"/>
              <a:gd name="T63" fmla="*/ 9437855 h 456"/>
              <a:gd name="T64" fmla="*/ 226754647 w 2136"/>
              <a:gd name="T65" fmla="*/ 9437855 h 456"/>
              <a:gd name="T66" fmla="*/ 286701501 w 2136"/>
              <a:gd name="T67" fmla="*/ 56630386 h 456"/>
              <a:gd name="T68" fmla="*/ 286701501 w 2136"/>
              <a:gd name="T69" fmla="*/ 56630386 h 456"/>
              <a:gd name="T70" fmla="*/ 344042144 w 2136"/>
              <a:gd name="T71" fmla="*/ 132137568 h 456"/>
              <a:gd name="T72" fmla="*/ 344042144 w 2136"/>
              <a:gd name="T73" fmla="*/ 132137568 h 456"/>
              <a:gd name="T74" fmla="*/ 396169222 w 2136"/>
              <a:gd name="T75" fmla="*/ 226520459 h 456"/>
              <a:gd name="T76" fmla="*/ 396169222 w 2136"/>
              <a:gd name="T77" fmla="*/ 226520459 h 456"/>
              <a:gd name="T78" fmla="*/ 448296872 w 2136"/>
              <a:gd name="T79" fmla="*/ 320904436 h 456"/>
              <a:gd name="T80" fmla="*/ 448296872 w 2136"/>
              <a:gd name="T81" fmla="*/ 320904436 h 456"/>
              <a:gd name="T82" fmla="*/ 503030733 w 2136"/>
              <a:gd name="T83" fmla="*/ 415288413 h 456"/>
              <a:gd name="T84" fmla="*/ 503030733 w 2136"/>
              <a:gd name="T85" fmla="*/ 415288413 h 456"/>
              <a:gd name="T86" fmla="*/ 560371375 w 2136"/>
              <a:gd name="T87" fmla="*/ 481356653 h 456"/>
              <a:gd name="T88" fmla="*/ 560371375 w 2136"/>
              <a:gd name="T89" fmla="*/ 481356653 h 456"/>
              <a:gd name="T90" fmla="*/ 591647622 w 2136"/>
              <a:gd name="T91" fmla="*/ 509672389 h 456"/>
              <a:gd name="T92" fmla="*/ 591647622 w 2136"/>
              <a:gd name="T93" fmla="*/ 509672389 h 456"/>
              <a:gd name="T94" fmla="*/ 622924440 w 2136"/>
              <a:gd name="T95" fmla="*/ 528549185 h 456"/>
              <a:gd name="T96" fmla="*/ 622924440 w 2136"/>
              <a:gd name="T97" fmla="*/ 528549185 h 456"/>
              <a:gd name="T98" fmla="*/ 659413681 w 2136"/>
              <a:gd name="T99" fmla="*/ 537987039 h 456"/>
              <a:gd name="T100" fmla="*/ 659413681 w 2136"/>
              <a:gd name="T101" fmla="*/ 537987039 h 456"/>
              <a:gd name="T102" fmla="*/ 695902921 w 2136"/>
              <a:gd name="T103" fmla="*/ 528549185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36"/>
              <a:gd name="T157" fmla="*/ 0 h 456"/>
              <a:gd name="T158" fmla="*/ 2136 w 2136"/>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36" h="456">
                <a:moveTo>
                  <a:pt x="0" y="432"/>
                </a:moveTo>
                <a:lnTo>
                  <a:pt x="64" y="440"/>
                </a:lnTo>
                <a:lnTo>
                  <a:pt x="128" y="424"/>
                </a:lnTo>
                <a:lnTo>
                  <a:pt x="176" y="408"/>
                </a:lnTo>
                <a:lnTo>
                  <a:pt x="224" y="376"/>
                </a:lnTo>
                <a:lnTo>
                  <a:pt x="288" y="296"/>
                </a:lnTo>
                <a:lnTo>
                  <a:pt x="344" y="176"/>
                </a:lnTo>
                <a:lnTo>
                  <a:pt x="360" y="128"/>
                </a:lnTo>
                <a:lnTo>
                  <a:pt x="376" y="96"/>
                </a:lnTo>
                <a:lnTo>
                  <a:pt x="408" y="64"/>
                </a:lnTo>
                <a:lnTo>
                  <a:pt x="440" y="32"/>
                </a:lnTo>
                <a:lnTo>
                  <a:pt x="480" y="16"/>
                </a:lnTo>
                <a:lnTo>
                  <a:pt x="536" y="0"/>
                </a:lnTo>
                <a:lnTo>
                  <a:pt x="608" y="0"/>
                </a:lnTo>
                <a:lnTo>
                  <a:pt x="696" y="8"/>
                </a:lnTo>
                <a:lnTo>
                  <a:pt x="880" y="48"/>
                </a:lnTo>
                <a:lnTo>
                  <a:pt x="1056" y="112"/>
                </a:lnTo>
                <a:lnTo>
                  <a:pt x="1216" y="192"/>
                </a:lnTo>
                <a:lnTo>
                  <a:pt x="1376" y="272"/>
                </a:lnTo>
                <a:lnTo>
                  <a:pt x="1544" y="352"/>
                </a:lnTo>
                <a:lnTo>
                  <a:pt x="1720" y="408"/>
                </a:lnTo>
                <a:lnTo>
                  <a:pt x="1816" y="432"/>
                </a:lnTo>
                <a:lnTo>
                  <a:pt x="1912" y="448"/>
                </a:lnTo>
                <a:lnTo>
                  <a:pt x="2024" y="456"/>
                </a:lnTo>
                <a:lnTo>
                  <a:pt x="2136" y="448"/>
                </a:lnTo>
              </a:path>
            </a:pathLst>
          </a:custGeom>
          <a:solidFill>
            <a:srgbClr val="A7B5CD"/>
          </a:solidFill>
          <a:ln>
            <a:noFill/>
          </a:ln>
          <a:extLst>
            <a:ext uri="{91240B29-F687-4f45-9708-019B960494DF}">
              <a14:hiddenLine xmlns:a14="http://schemas.microsoft.com/office/drawing/2010/main" xmlns="" w="12700">
                <a:solidFill>
                  <a:srgbClr val="000000"/>
                </a:solidFill>
                <a:round/>
                <a:headEnd/>
                <a:tailEnd/>
              </a14:hiddenLine>
            </a:ext>
          </a:extLst>
        </p:spPr>
        <p:txBody>
          <a:bodyPr/>
          <a:lstStyle/>
          <a:p>
            <a:endParaRPr lang="ja-JP" altLang="en-US">
              <a:solidFill>
                <a:srgbClr val="FFFFFF"/>
              </a:solidFill>
            </a:endParaRPr>
          </a:p>
        </p:txBody>
      </p:sp>
      <p:sp>
        <p:nvSpPr>
          <p:cNvPr id="26629" name="Freeform 45"/>
          <p:cNvSpPr>
            <a:spLocks/>
          </p:cNvSpPr>
          <p:nvPr/>
        </p:nvSpPr>
        <p:spPr bwMode="auto">
          <a:xfrm>
            <a:off x="1450975" y="2247900"/>
            <a:ext cx="381000" cy="800100"/>
          </a:xfrm>
          <a:custGeom>
            <a:avLst/>
            <a:gdLst>
              <a:gd name="T0" fmla="*/ 2290816 w 2136"/>
              <a:gd name="T1" fmla="*/ 841926733 h 744"/>
              <a:gd name="T2" fmla="*/ 4581454 w 2136"/>
              <a:gd name="T3" fmla="*/ 823422270 h 744"/>
              <a:gd name="T4" fmla="*/ 6872270 w 2136"/>
              <a:gd name="T5" fmla="*/ 795666113 h 744"/>
              <a:gd name="T6" fmla="*/ 8654015 w 2136"/>
              <a:gd name="T7" fmla="*/ 758659337 h 744"/>
              <a:gd name="T8" fmla="*/ 10181226 w 2136"/>
              <a:gd name="T9" fmla="*/ 703147022 h 744"/>
              <a:gd name="T10" fmla="*/ 11199367 w 2136"/>
              <a:gd name="T11" fmla="*/ 638384089 h 744"/>
              <a:gd name="T12" fmla="*/ 11708258 w 2136"/>
              <a:gd name="T13" fmla="*/ 564368387 h 744"/>
              <a:gd name="T14" fmla="*/ 11453723 w 2136"/>
              <a:gd name="T15" fmla="*/ 490352684 h 744"/>
              <a:gd name="T16" fmla="*/ 11453723 w 2136"/>
              <a:gd name="T17" fmla="*/ 490352684 h 744"/>
              <a:gd name="T18" fmla="*/ 10944831 w 2136"/>
              <a:gd name="T19" fmla="*/ 444093139 h 744"/>
              <a:gd name="T20" fmla="*/ 9926691 w 2136"/>
              <a:gd name="T21" fmla="*/ 370077437 h 744"/>
              <a:gd name="T22" fmla="*/ 8908551 w 2136"/>
              <a:gd name="T23" fmla="*/ 277558346 h 744"/>
              <a:gd name="T24" fmla="*/ 8144945 w 2136"/>
              <a:gd name="T25" fmla="*/ 194290950 h 744"/>
              <a:gd name="T26" fmla="*/ 7890410 w 2136"/>
              <a:gd name="T27" fmla="*/ 111023554 h 744"/>
              <a:gd name="T28" fmla="*/ 8144945 w 2136"/>
              <a:gd name="T29" fmla="*/ 46259545 h 744"/>
              <a:gd name="T30" fmla="*/ 8654015 w 2136"/>
              <a:gd name="T31" fmla="*/ 27756157 h 744"/>
              <a:gd name="T32" fmla="*/ 9417621 w 2136"/>
              <a:gd name="T33" fmla="*/ 9251694 h 744"/>
              <a:gd name="T34" fmla="*/ 10435761 w 2136"/>
              <a:gd name="T35" fmla="*/ 0 h 744"/>
              <a:gd name="T36" fmla="*/ 11708258 w 2136"/>
              <a:gd name="T37" fmla="*/ 0 h 744"/>
              <a:gd name="T38" fmla="*/ 11708258 w 2136"/>
              <a:gd name="T39" fmla="*/ 0 h 744"/>
              <a:gd name="T40" fmla="*/ 15017215 w 2136"/>
              <a:gd name="T41" fmla="*/ 27756157 h 744"/>
              <a:gd name="T42" fmla="*/ 18071636 w 2136"/>
              <a:gd name="T43" fmla="*/ 64764008 h 744"/>
              <a:gd name="T44" fmla="*/ 21380414 w 2136"/>
              <a:gd name="T45" fmla="*/ 111023554 h 744"/>
              <a:gd name="T46" fmla="*/ 24689371 w 2136"/>
              <a:gd name="T47" fmla="*/ 175786487 h 744"/>
              <a:gd name="T48" fmla="*/ 31561640 w 2136"/>
              <a:gd name="T49" fmla="*/ 323817892 h 744"/>
              <a:gd name="T50" fmla="*/ 38688445 w 2136"/>
              <a:gd name="T51" fmla="*/ 481100990 h 744"/>
              <a:gd name="T52" fmla="*/ 42251758 w 2136"/>
              <a:gd name="T53" fmla="*/ 555116693 h 744"/>
              <a:gd name="T54" fmla="*/ 45815250 w 2136"/>
              <a:gd name="T55" fmla="*/ 638384089 h 744"/>
              <a:gd name="T56" fmla="*/ 49378563 w 2136"/>
              <a:gd name="T57" fmla="*/ 703147022 h 744"/>
              <a:gd name="T58" fmla="*/ 52942055 w 2136"/>
              <a:gd name="T59" fmla="*/ 758659337 h 744"/>
              <a:gd name="T60" fmla="*/ 56759903 w 2136"/>
              <a:gd name="T61" fmla="*/ 814170576 h 744"/>
              <a:gd name="T62" fmla="*/ 60577930 w 2136"/>
              <a:gd name="T63" fmla="*/ 841926733 h 744"/>
              <a:gd name="T64" fmla="*/ 64141421 w 2136"/>
              <a:gd name="T65" fmla="*/ 860430121 h 744"/>
              <a:gd name="T66" fmla="*/ 67959270 w 2136"/>
              <a:gd name="T67" fmla="*/ 860430121 h 7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6"/>
              <a:gd name="T103" fmla="*/ 0 h 744"/>
              <a:gd name="T104" fmla="*/ 2136 w 2136"/>
              <a:gd name="T105" fmla="*/ 744 h 74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6" h="744">
                <a:moveTo>
                  <a:pt x="0" y="728"/>
                </a:moveTo>
                <a:lnTo>
                  <a:pt x="72" y="728"/>
                </a:lnTo>
                <a:lnTo>
                  <a:pt x="144" y="712"/>
                </a:lnTo>
                <a:lnTo>
                  <a:pt x="216" y="688"/>
                </a:lnTo>
                <a:lnTo>
                  <a:pt x="272" y="656"/>
                </a:lnTo>
                <a:lnTo>
                  <a:pt x="320" y="608"/>
                </a:lnTo>
                <a:lnTo>
                  <a:pt x="352" y="552"/>
                </a:lnTo>
                <a:lnTo>
                  <a:pt x="368" y="488"/>
                </a:lnTo>
                <a:lnTo>
                  <a:pt x="360" y="424"/>
                </a:lnTo>
                <a:lnTo>
                  <a:pt x="344" y="384"/>
                </a:lnTo>
                <a:lnTo>
                  <a:pt x="312" y="320"/>
                </a:lnTo>
                <a:lnTo>
                  <a:pt x="280" y="240"/>
                </a:lnTo>
                <a:lnTo>
                  <a:pt x="256" y="168"/>
                </a:lnTo>
                <a:lnTo>
                  <a:pt x="248" y="96"/>
                </a:lnTo>
                <a:lnTo>
                  <a:pt x="256" y="40"/>
                </a:lnTo>
                <a:lnTo>
                  <a:pt x="272" y="24"/>
                </a:lnTo>
                <a:lnTo>
                  <a:pt x="296" y="8"/>
                </a:lnTo>
                <a:lnTo>
                  <a:pt x="328" y="0"/>
                </a:lnTo>
                <a:lnTo>
                  <a:pt x="368" y="0"/>
                </a:lnTo>
                <a:lnTo>
                  <a:pt x="472" y="24"/>
                </a:lnTo>
                <a:lnTo>
                  <a:pt x="568" y="56"/>
                </a:lnTo>
                <a:lnTo>
                  <a:pt x="672" y="96"/>
                </a:lnTo>
                <a:lnTo>
                  <a:pt x="776" y="152"/>
                </a:lnTo>
                <a:lnTo>
                  <a:pt x="992" y="280"/>
                </a:lnTo>
                <a:lnTo>
                  <a:pt x="1216" y="416"/>
                </a:lnTo>
                <a:lnTo>
                  <a:pt x="1328" y="480"/>
                </a:lnTo>
                <a:lnTo>
                  <a:pt x="1440" y="552"/>
                </a:lnTo>
                <a:lnTo>
                  <a:pt x="1552" y="608"/>
                </a:lnTo>
                <a:lnTo>
                  <a:pt x="1664" y="656"/>
                </a:lnTo>
                <a:lnTo>
                  <a:pt x="1784" y="704"/>
                </a:lnTo>
                <a:lnTo>
                  <a:pt x="1904" y="728"/>
                </a:lnTo>
                <a:lnTo>
                  <a:pt x="2016" y="744"/>
                </a:lnTo>
                <a:lnTo>
                  <a:pt x="2136" y="744"/>
                </a:lnTo>
              </a:path>
            </a:pathLst>
          </a:custGeom>
          <a:solidFill>
            <a:srgbClr val="A7B5CD"/>
          </a:solidFill>
          <a:ln>
            <a:noFill/>
          </a:ln>
          <a:extLst>
            <a:ext uri="{91240B29-F687-4f45-9708-019B960494DF}">
              <a14:hiddenLine xmlns:a14="http://schemas.microsoft.com/office/drawing/2010/main" xmlns="" w="12700">
                <a:solidFill>
                  <a:srgbClr val="000000"/>
                </a:solidFill>
                <a:round/>
                <a:headEnd/>
                <a:tailEnd/>
              </a14:hiddenLine>
            </a:ext>
          </a:extLst>
        </p:spPr>
        <p:txBody>
          <a:bodyPr/>
          <a:lstStyle/>
          <a:p>
            <a:endParaRPr lang="ja-JP" altLang="en-US">
              <a:solidFill>
                <a:srgbClr val="FFFFFF"/>
              </a:solidFill>
            </a:endParaRPr>
          </a:p>
        </p:txBody>
      </p:sp>
      <p:sp>
        <p:nvSpPr>
          <p:cNvPr id="26630" name="Line 46"/>
          <p:cNvSpPr>
            <a:spLocks noChangeShapeType="1"/>
          </p:cNvSpPr>
          <p:nvPr/>
        </p:nvSpPr>
        <p:spPr bwMode="auto">
          <a:xfrm flipH="1">
            <a:off x="3051175" y="2593975"/>
            <a:ext cx="228600" cy="0"/>
          </a:xfrm>
          <a:prstGeom prst="line">
            <a:avLst/>
          </a:prstGeom>
          <a:noFill/>
          <a:ln w="25400">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a:solidFill>
                <a:srgbClr val="FFFFFF"/>
              </a:solidFill>
            </a:endParaRPr>
          </a:p>
        </p:txBody>
      </p:sp>
      <p:sp>
        <p:nvSpPr>
          <p:cNvPr id="26631" name="Line 47"/>
          <p:cNvSpPr>
            <a:spLocks noChangeShapeType="1"/>
          </p:cNvSpPr>
          <p:nvPr/>
        </p:nvSpPr>
        <p:spPr bwMode="auto">
          <a:xfrm flipH="1">
            <a:off x="3355975" y="2593975"/>
            <a:ext cx="304800" cy="0"/>
          </a:xfrm>
          <a:prstGeom prst="line">
            <a:avLst/>
          </a:prstGeom>
          <a:noFill/>
          <a:ln w="25400">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a:solidFill>
                <a:srgbClr val="FFFFFF"/>
              </a:solidFill>
            </a:endParaRPr>
          </a:p>
        </p:txBody>
      </p:sp>
      <p:sp>
        <p:nvSpPr>
          <p:cNvPr id="26632" name="Line 48"/>
          <p:cNvSpPr>
            <a:spLocks noChangeShapeType="1"/>
          </p:cNvSpPr>
          <p:nvPr/>
        </p:nvSpPr>
        <p:spPr bwMode="auto">
          <a:xfrm flipH="1">
            <a:off x="3736975" y="2593975"/>
            <a:ext cx="457200" cy="0"/>
          </a:xfrm>
          <a:prstGeom prst="line">
            <a:avLst/>
          </a:prstGeom>
          <a:noFill/>
          <a:ln w="25400">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a:solidFill>
                <a:srgbClr val="FFFFFF"/>
              </a:solidFill>
            </a:endParaRPr>
          </a:p>
        </p:txBody>
      </p:sp>
      <p:sp>
        <p:nvSpPr>
          <p:cNvPr id="26633" name="Line 49"/>
          <p:cNvSpPr>
            <a:spLocks noChangeShapeType="1"/>
          </p:cNvSpPr>
          <p:nvPr/>
        </p:nvSpPr>
        <p:spPr bwMode="auto">
          <a:xfrm flipH="1">
            <a:off x="1374775" y="2400300"/>
            <a:ext cx="228600" cy="0"/>
          </a:xfrm>
          <a:prstGeom prst="line">
            <a:avLst/>
          </a:prstGeom>
          <a:noFill/>
          <a:ln w="25400">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a:solidFill>
                <a:srgbClr val="FFFFFF"/>
              </a:solidFill>
            </a:endParaRPr>
          </a:p>
        </p:txBody>
      </p:sp>
      <p:sp>
        <p:nvSpPr>
          <p:cNvPr id="26634" name="Line 50"/>
          <p:cNvSpPr>
            <a:spLocks noChangeShapeType="1"/>
          </p:cNvSpPr>
          <p:nvPr/>
        </p:nvSpPr>
        <p:spPr bwMode="auto">
          <a:xfrm flipH="1">
            <a:off x="1679575" y="2400300"/>
            <a:ext cx="381000" cy="0"/>
          </a:xfrm>
          <a:prstGeom prst="line">
            <a:avLst/>
          </a:prstGeom>
          <a:noFill/>
          <a:ln w="25400">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a:solidFill>
                <a:srgbClr val="FFFFFF"/>
              </a:solidFill>
            </a:endParaRPr>
          </a:p>
        </p:txBody>
      </p:sp>
      <p:sp>
        <p:nvSpPr>
          <p:cNvPr id="26635" name="Rectangle 51"/>
          <p:cNvSpPr>
            <a:spLocks noChangeArrowheads="1"/>
          </p:cNvSpPr>
          <p:nvPr/>
        </p:nvSpPr>
        <p:spPr bwMode="auto">
          <a:xfrm>
            <a:off x="3736975" y="2241550"/>
            <a:ext cx="72064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ja-JP" sz="1600" dirty="0" err="1">
                <a:solidFill>
                  <a:srgbClr val="FFFFFF"/>
                </a:solidFill>
                <a:latin typeface="ヒラギノ角ゴ Pro W3"/>
                <a:ea typeface="ヒラギノ角ゴ Pro W3"/>
                <a:cs typeface="ヒラギノ角ゴ Pro W3"/>
              </a:rPr>
              <a:t>rapido</a:t>
            </a:r>
            <a:endParaRPr lang="ja-JP" altLang="en-US" sz="1600" dirty="0">
              <a:solidFill>
                <a:srgbClr val="FFFFFF"/>
              </a:solidFill>
              <a:latin typeface="ヒラギノ角ゴ Pro W3"/>
              <a:ea typeface="ヒラギノ角ゴ Pro W3"/>
              <a:cs typeface="ヒラギノ角ゴ Pro W3"/>
            </a:endParaRPr>
          </a:p>
        </p:txBody>
      </p:sp>
      <p:sp>
        <p:nvSpPr>
          <p:cNvPr id="26636" name="Rectangle 52"/>
          <p:cNvSpPr>
            <a:spLocks noChangeArrowheads="1"/>
          </p:cNvSpPr>
          <p:nvPr/>
        </p:nvSpPr>
        <p:spPr bwMode="auto">
          <a:xfrm>
            <a:off x="2890838" y="2241550"/>
            <a:ext cx="61516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ja-JP" sz="1600" dirty="0">
                <a:solidFill>
                  <a:srgbClr val="FFFFFF"/>
                </a:solidFill>
                <a:latin typeface="ヒラギノ角ゴ Pro W3"/>
                <a:ea typeface="ヒラギノ角ゴ Pro W3"/>
                <a:cs typeface="ヒラギノ角ゴ Pro W3"/>
              </a:rPr>
              <a:t>lento</a:t>
            </a:r>
            <a:endParaRPr lang="ja-JP" altLang="en-US" sz="1600" dirty="0">
              <a:solidFill>
                <a:srgbClr val="FFFFFF"/>
              </a:solidFill>
              <a:latin typeface="ヒラギノ角ゴ Pro W3"/>
              <a:ea typeface="ヒラギノ角ゴ Pro W3"/>
              <a:cs typeface="ヒラギノ角ゴ Pro W3"/>
            </a:endParaRPr>
          </a:p>
        </p:txBody>
      </p:sp>
      <p:sp>
        <p:nvSpPr>
          <p:cNvPr id="26638" name="Line 54"/>
          <p:cNvSpPr>
            <a:spLocks noChangeShapeType="1"/>
          </p:cNvSpPr>
          <p:nvPr/>
        </p:nvSpPr>
        <p:spPr bwMode="auto">
          <a:xfrm>
            <a:off x="5260975" y="3086100"/>
            <a:ext cx="0" cy="3810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solidFill>
                <a:srgbClr val="FFFFFF"/>
              </a:solidFill>
            </a:endParaRPr>
          </a:p>
        </p:txBody>
      </p:sp>
      <p:sp>
        <p:nvSpPr>
          <p:cNvPr id="26639" name="Line 55"/>
          <p:cNvSpPr>
            <a:spLocks noChangeShapeType="1"/>
          </p:cNvSpPr>
          <p:nvPr/>
        </p:nvSpPr>
        <p:spPr bwMode="auto">
          <a:xfrm>
            <a:off x="7546975" y="3048000"/>
            <a:ext cx="0" cy="3810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solidFill>
                <a:srgbClr val="FFFFFF"/>
              </a:solidFill>
            </a:endParaRPr>
          </a:p>
        </p:txBody>
      </p:sp>
      <p:sp>
        <p:nvSpPr>
          <p:cNvPr id="26640" name="Line 56"/>
          <p:cNvSpPr>
            <a:spLocks noChangeShapeType="1"/>
          </p:cNvSpPr>
          <p:nvPr/>
        </p:nvSpPr>
        <p:spPr bwMode="auto">
          <a:xfrm>
            <a:off x="5260975" y="3238500"/>
            <a:ext cx="2286000" cy="0"/>
          </a:xfrm>
          <a:prstGeom prst="line">
            <a:avLst/>
          </a:prstGeom>
          <a:noFill/>
          <a:ln w="25400">
            <a:solidFill>
              <a:schemeClr val="tx1"/>
            </a:solidFill>
            <a:round/>
            <a:headEnd type="triangle" w="med" len="lg"/>
            <a:tailEnd type="triangle" w="med" len="lg"/>
          </a:ln>
          <a:extLst>
            <a:ext uri="{909E8E84-426E-40dd-AFC4-6F175D3DCCD1}">
              <a14:hiddenFill xmlns:a14="http://schemas.microsoft.com/office/drawing/2010/main" xmlns="">
                <a:noFill/>
              </a14:hiddenFill>
            </a:ext>
          </a:extLst>
        </p:spPr>
        <p:txBody>
          <a:bodyPr wrap="none" anchor="ctr"/>
          <a:lstStyle/>
          <a:p>
            <a:endParaRPr lang="ja-JP" altLang="en-US">
              <a:solidFill>
                <a:srgbClr val="FFFFFF"/>
              </a:solidFill>
            </a:endParaRPr>
          </a:p>
        </p:txBody>
      </p:sp>
      <p:sp>
        <p:nvSpPr>
          <p:cNvPr id="26641" name="Text Box 57"/>
          <p:cNvSpPr txBox="1">
            <a:spLocks noChangeArrowheads="1"/>
          </p:cNvSpPr>
          <p:nvPr/>
        </p:nvSpPr>
        <p:spPr bwMode="auto">
          <a:xfrm>
            <a:off x="5613767" y="3259138"/>
            <a:ext cx="195438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400" dirty="0">
                <a:solidFill>
                  <a:srgbClr val="FFFFFF"/>
                </a:solidFill>
                <a:latin typeface="ヒラギノ角ゴ Pro W3"/>
                <a:ea typeface="ヒラギノ角ゴ Pro W3"/>
                <a:cs typeface="ヒラギノ角ゴ Pro W3"/>
              </a:rPr>
              <a:t>Hundred kilometers</a:t>
            </a:r>
            <a:endParaRPr lang="ja-JP" altLang="en-US" sz="1400" dirty="0">
              <a:solidFill>
                <a:srgbClr val="FFFFFF"/>
              </a:solidFill>
              <a:latin typeface="ヒラギノ角ゴ Pro W3"/>
              <a:ea typeface="ヒラギノ角ゴ Pro W3"/>
              <a:cs typeface="ヒラギノ角ゴ Pro W3"/>
            </a:endParaRPr>
          </a:p>
        </p:txBody>
      </p:sp>
      <p:sp>
        <p:nvSpPr>
          <p:cNvPr id="26642" name="Text Box 58"/>
          <p:cNvSpPr txBox="1">
            <a:spLocks noChangeArrowheads="1"/>
          </p:cNvSpPr>
          <p:nvPr/>
        </p:nvSpPr>
        <p:spPr bwMode="auto">
          <a:xfrm>
            <a:off x="8100188" y="3034648"/>
            <a:ext cx="70179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400" dirty="0">
                <a:solidFill>
                  <a:srgbClr val="FFFFFF"/>
                </a:solidFill>
                <a:latin typeface="ヒラギノ角ゴ Pro W3"/>
                <a:ea typeface="ヒラギノ角ゴ Pro W3"/>
                <a:cs typeface="ヒラギノ角ゴ Pro W3"/>
              </a:rPr>
              <a:t>Mil</a:t>
            </a:r>
          </a:p>
          <a:p>
            <a:r>
              <a:rPr lang="en-US" altLang="ja-JP" sz="1400" dirty="0">
                <a:solidFill>
                  <a:srgbClr val="FFFFFF"/>
                </a:solidFill>
                <a:latin typeface="ヒラギノ角ゴ Pro W3"/>
                <a:ea typeface="ヒラギノ角ゴ Pro W3"/>
                <a:cs typeface="ヒラギノ角ゴ Pro W3"/>
              </a:rPr>
              <a:t>metros</a:t>
            </a:r>
            <a:endParaRPr lang="ja-JP" altLang="en-US" sz="1400" dirty="0">
              <a:solidFill>
                <a:srgbClr val="FFFFFF"/>
              </a:solidFill>
              <a:latin typeface="ヒラギノ角ゴ Pro W3"/>
              <a:ea typeface="ヒラギノ角ゴ Pro W3"/>
              <a:cs typeface="ヒラギノ角ゴ Pro W3"/>
            </a:endParaRPr>
          </a:p>
        </p:txBody>
      </p:sp>
      <p:sp>
        <p:nvSpPr>
          <p:cNvPr id="26643" name="Line 59"/>
          <p:cNvSpPr>
            <a:spLocks noChangeShapeType="1"/>
          </p:cNvSpPr>
          <p:nvPr/>
        </p:nvSpPr>
        <p:spPr bwMode="auto">
          <a:xfrm>
            <a:off x="7699375" y="3009900"/>
            <a:ext cx="0" cy="419100"/>
          </a:xfrm>
          <a:prstGeom prst="line">
            <a:avLst/>
          </a:prstGeom>
          <a:noFill/>
          <a:ln w="25400">
            <a:solidFill>
              <a:schemeClr val="bg1"/>
            </a:solidFill>
            <a:round/>
            <a:headEnd type="triangle" w="sm" len="med"/>
            <a:tailEnd type="triangle" w="sm" len="med"/>
          </a:ln>
          <a:extLst>
            <a:ext uri="{909E8E84-426E-40dd-AFC4-6F175D3DCCD1}">
              <a14:hiddenFill xmlns:a14="http://schemas.microsoft.com/office/drawing/2010/main" xmlns="">
                <a:noFill/>
              </a14:hiddenFill>
            </a:ext>
          </a:extLst>
        </p:spPr>
        <p:txBody>
          <a:bodyPr wrap="none" anchor="ctr"/>
          <a:lstStyle/>
          <a:p>
            <a:endParaRPr lang="ja-JP" altLang="en-US">
              <a:solidFill>
                <a:srgbClr val="FFFFFF"/>
              </a:solidFill>
            </a:endParaRPr>
          </a:p>
        </p:txBody>
      </p:sp>
      <p:sp>
        <p:nvSpPr>
          <p:cNvPr id="26645" name="Line 61"/>
          <p:cNvSpPr>
            <a:spLocks noChangeShapeType="1"/>
          </p:cNvSpPr>
          <p:nvPr/>
        </p:nvSpPr>
        <p:spPr bwMode="auto">
          <a:xfrm>
            <a:off x="7467600" y="3009900"/>
            <a:ext cx="609600" cy="0"/>
          </a:xfrm>
          <a:prstGeom prst="line">
            <a:avLst/>
          </a:prstGeom>
          <a:noFill/>
          <a:ln w="127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solidFill>
                <a:srgbClr val="FFFFFF"/>
              </a:solidFill>
            </a:endParaRPr>
          </a:p>
        </p:txBody>
      </p:sp>
      <p:sp>
        <p:nvSpPr>
          <p:cNvPr id="26646" name="Line 62"/>
          <p:cNvSpPr>
            <a:spLocks noChangeShapeType="1"/>
          </p:cNvSpPr>
          <p:nvPr/>
        </p:nvSpPr>
        <p:spPr bwMode="auto">
          <a:xfrm>
            <a:off x="7467600" y="3429000"/>
            <a:ext cx="609600" cy="0"/>
          </a:xfrm>
          <a:prstGeom prst="line">
            <a:avLst/>
          </a:prstGeom>
          <a:noFill/>
          <a:ln w="127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solidFill>
                <a:srgbClr val="FFFFFF"/>
              </a:solidFill>
            </a:endParaRPr>
          </a:p>
        </p:txBody>
      </p:sp>
      <p:sp>
        <p:nvSpPr>
          <p:cNvPr id="26647" name="Text Box 63"/>
          <p:cNvSpPr txBox="1">
            <a:spLocks noChangeArrowheads="1"/>
          </p:cNvSpPr>
          <p:nvPr/>
        </p:nvSpPr>
        <p:spPr bwMode="auto">
          <a:xfrm>
            <a:off x="7671167" y="2754313"/>
            <a:ext cx="48182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200" dirty="0">
                <a:solidFill>
                  <a:srgbClr val="FFFFFF"/>
                </a:solidFill>
                <a:latin typeface="ヒラギノ角ゴ Pro W3"/>
                <a:ea typeface="ヒラギノ角ゴ Pro W3"/>
                <a:cs typeface="ヒラギノ角ゴ Pro W3"/>
              </a:rPr>
              <a:t>〜m</a:t>
            </a:r>
            <a:endParaRPr lang="ja-JP" altLang="en-US" sz="1200" dirty="0">
              <a:solidFill>
                <a:srgbClr val="FFFFFF"/>
              </a:solidFill>
              <a:latin typeface="ヒラギノ角ゴ Pro W3"/>
              <a:ea typeface="ヒラギノ角ゴ Pro W3"/>
              <a:cs typeface="ヒラギノ角ゴ Pro W3"/>
            </a:endParaRPr>
          </a:p>
        </p:txBody>
      </p:sp>
      <p:grpSp>
        <p:nvGrpSpPr>
          <p:cNvPr id="26648" name="Group 64"/>
          <p:cNvGrpSpPr>
            <a:grpSpLocks/>
          </p:cNvGrpSpPr>
          <p:nvPr/>
        </p:nvGrpSpPr>
        <p:grpSpPr bwMode="auto">
          <a:xfrm>
            <a:off x="609600" y="2171700"/>
            <a:ext cx="374650" cy="838200"/>
            <a:chOff x="1043" y="2338"/>
            <a:chExt cx="174" cy="421"/>
          </a:xfrm>
          <a:solidFill>
            <a:schemeClr val="bg1"/>
          </a:solidFill>
        </p:grpSpPr>
        <p:sp>
          <p:nvSpPr>
            <p:cNvPr id="26664" name="Freeform 65"/>
            <p:cNvSpPr>
              <a:spLocks/>
            </p:cNvSpPr>
            <p:nvPr/>
          </p:nvSpPr>
          <p:spPr bwMode="auto">
            <a:xfrm>
              <a:off x="1079" y="2430"/>
              <a:ext cx="77" cy="175"/>
            </a:xfrm>
            <a:custGeom>
              <a:avLst/>
              <a:gdLst>
                <a:gd name="T0" fmla="*/ 26 w 77"/>
                <a:gd name="T1" fmla="*/ 16 h 175"/>
                <a:gd name="T2" fmla="*/ 41 w 77"/>
                <a:gd name="T3" fmla="*/ 6 h 175"/>
                <a:gd name="T4" fmla="*/ 57 w 77"/>
                <a:gd name="T5" fmla="*/ 0 h 175"/>
                <a:gd name="T6" fmla="*/ 72 w 77"/>
                <a:gd name="T7" fmla="*/ 0 h 175"/>
                <a:gd name="T8" fmla="*/ 72 w 77"/>
                <a:gd name="T9" fmla="*/ 11 h 175"/>
                <a:gd name="T10" fmla="*/ 72 w 77"/>
                <a:gd name="T11" fmla="*/ 26 h 175"/>
                <a:gd name="T12" fmla="*/ 57 w 77"/>
                <a:gd name="T13" fmla="*/ 42 h 175"/>
                <a:gd name="T14" fmla="*/ 51 w 77"/>
                <a:gd name="T15" fmla="*/ 67 h 175"/>
                <a:gd name="T16" fmla="*/ 46 w 77"/>
                <a:gd name="T17" fmla="*/ 93 h 175"/>
                <a:gd name="T18" fmla="*/ 57 w 77"/>
                <a:gd name="T19" fmla="*/ 113 h 175"/>
                <a:gd name="T20" fmla="*/ 62 w 77"/>
                <a:gd name="T21" fmla="*/ 134 h 175"/>
                <a:gd name="T22" fmla="*/ 77 w 77"/>
                <a:gd name="T23" fmla="*/ 149 h 175"/>
                <a:gd name="T24" fmla="*/ 77 w 77"/>
                <a:gd name="T25" fmla="*/ 160 h 175"/>
                <a:gd name="T26" fmla="*/ 77 w 77"/>
                <a:gd name="T27" fmla="*/ 170 h 175"/>
                <a:gd name="T28" fmla="*/ 67 w 77"/>
                <a:gd name="T29" fmla="*/ 175 h 175"/>
                <a:gd name="T30" fmla="*/ 51 w 77"/>
                <a:gd name="T31" fmla="*/ 175 h 175"/>
                <a:gd name="T32" fmla="*/ 31 w 77"/>
                <a:gd name="T33" fmla="*/ 170 h 175"/>
                <a:gd name="T34" fmla="*/ 16 w 77"/>
                <a:gd name="T35" fmla="*/ 160 h 175"/>
                <a:gd name="T36" fmla="*/ 5 w 77"/>
                <a:gd name="T37" fmla="*/ 134 h 175"/>
                <a:gd name="T38" fmla="*/ 0 w 77"/>
                <a:gd name="T39" fmla="*/ 119 h 175"/>
                <a:gd name="T40" fmla="*/ 0 w 77"/>
                <a:gd name="T41" fmla="*/ 93 h 175"/>
                <a:gd name="T42" fmla="*/ 0 w 77"/>
                <a:gd name="T43" fmla="*/ 67 h 175"/>
                <a:gd name="T44" fmla="*/ 5 w 77"/>
                <a:gd name="T45" fmla="*/ 42 h 175"/>
                <a:gd name="T46" fmla="*/ 16 w 77"/>
                <a:gd name="T47" fmla="*/ 26 h 175"/>
                <a:gd name="T48" fmla="*/ 26 w 77"/>
                <a:gd name="T49" fmla="*/ 16 h 1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
                <a:gd name="T76" fmla="*/ 0 h 175"/>
                <a:gd name="T77" fmla="*/ 77 w 77"/>
                <a:gd name="T78" fmla="*/ 175 h 1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 h="175">
                  <a:moveTo>
                    <a:pt x="26" y="16"/>
                  </a:moveTo>
                  <a:lnTo>
                    <a:pt x="41" y="6"/>
                  </a:lnTo>
                  <a:lnTo>
                    <a:pt x="57" y="0"/>
                  </a:lnTo>
                  <a:lnTo>
                    <a:pt x="72" y="0"/>
                  </a:lnTo>
                  <a:lnTo>
                    <a:pt x="72" y="11"/>
                  </a:lnTo>
                  <a:lnTo>
                    <a:pt x="72" y="26"/>
                  </a:lnTo>
                  <a:lnTo>
                    <a:pt x="57" y="42"/>
                  </a:lnTo>
                  <a:lnTo>
                    <a:pt x="51" y="67"/>
                  </a:lnTo>
                  <a:lnTo>
                    <a:pt x="46" y="93"/>
                  </a:lnTo>
                  <a:lnTo>
                    <a:pt x="57" y="113"/>
                  </a:lnTo>
                  <a:lnTo>
                    <a:pt x="62" y="134"/>
                  </a:lnTo>
                  <a:lnTo>
                    <a:pt x="77" y="149"/>
                  </a:lnTo>
                  <a:lnTo>
                    <a:pt x="77" y="160"/>
                  </a:lnTo>
                  <a:lnTo>
                    <a:pt x="77" y="170"/>
                  </a:lnTo>
                  <a:lnTo>
                    <a:pt x="67" y="175"/>
                  </a:lnTo>
                  <a:lnTo>
                    <a:pt x="51" y="175"/>
                  </a:lnTo>
                  <a:lnTo>
                    <a:pt x="31" y="170"/>
                  </a:lnTo>
                  <a:lnTo>
                    <a:pt x="16" y="160"/>
                  </a:lnTo>
                  <a:lnTo>
                    <a:pt x="5" y="134"/>
                  </a:lnTo>
                  <a:lnTo>
                    <a:pt x="0" y="119"/>
                  </a:lnTo>
                  <a:lnTo>
                    <a:pt x="0" y="93"/>
                  </a:lnTo>
                  <a:lnTo>
                    <a:pt x="0" y="67"/>
                  </a:lnTo>
                  <a:lnTo>
                    <a:pt x="5" y="42"/>
                  </a:lnTo>
                  <a:lnTo>
                    <a:pt x="16" y="26"/>
                  </a:lnTo>
                  <a:lnTo>
                    <a:pt x="26"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solidFill>
                  <a:srgbClr val="FFFFFF"/>
                </a:solidFill>
              </a:endParaRPr>
            </a:p>
          </p:txBody>
        </p:sp>
        <p:sp>
          <p:nvSpPr>
            <p:cNvPr id="26665" name="Freeform 66"/>
            <p:cNvSpPr>
              <a:spLocks/>
            </p:cNvSpPr>
            <p:nvPr/>
          </p:nvSpPr>
          <p:spPr bwMode="auto">
            <a:xfrm>
              <a:off x="1043" y="2430"/>
              <a:ext cx="98" cy="149"/>
            </a:xfrm>
            <a:custGeom>
              <a:avLst/>
              <a:gdLst>
                <a:gd name="T0" fmla="*/ 77 w 98"/>
                <a:gd name="T1" fmla="*/ 0 h 149"/>
                <a:gd name="T2" fmla="*/ 87 w 98"/>
                <a:gd name="T3" fmla="*/ 6 h 149"/>
                <a:gd name="T4" fmla="*/ 87 w 98"/>
                <a:gd name="T5" fmla="*/ 16 h 149"/>
                <a:gd name="T6" fmla="*/ 82 w 98"/>
                <a:gd name="T7" fmla="*/ 26 h 149"/>
                <a:gd name="T8" fmla="*/ 67 w 98"/>
                <a:gd name="T9" fmla="*/ 36 h 149"/>
                <a:gd name="T10" fmla="*/ 47 w 98"/>
                <a:gd name="T11" fmla="*/ 47 h 149"/>
                <a:gd name="T12" fmla="*/ 26 w 98"/>
                <a:gd name="T13" fmla="*/ 57 h 149"/>
                <a:gd name="T14" fmla="*/ 11 w 98"/>
                <a:gd name="T15" fmla="*/ 77 h 149"/>
                <a:gd name="T16" fmla="*/ 11 w 98"/>
                <a:gd name="T17" fmla="*/ 77 h 149"/>
                <a:gd name="T18" fmla="*/ 11 w 98"/>
                <a:gd name="T19" fmla="*/ 77 h 149"/>
                <a:gd name="T20" fmla="*/ 16 w 98"/>
                <a:gd name="T21" fmla="*/ 98 h 149"/>
                <a:gd name="T22" fmla="*/ 26 w 98"/>
                <a:gd name="T23" fmla="*/ 119 h 149"/>
                <a:gd name="T24" fmla="*/ 36 w 98"/>
                <a:gd name="T25" fmla="*/ 124 h 149"/>
                <a:gd name="T26" fmla="*/ 62 w 98"/>
                <a:gd name="T27" fmla="*/ 139 h 149"/>
                <a:gd name="T28" fmla="*/ 72 w 98"/>
                <a:gd name="T29" fmla="*/ 134 h 149"/>
                <a:gd name="T30" fmla="*/ 77 w 98"/>
                <a:gd name="T31" fmla="*/ 129 h 149"/>
                <a:gd name="T32" fmla="*/ 87 w 98"/>
                <a:gd name="T33" fmla="*/ 119 h 149"/>
                <a:gd name="T34" fmla="*/ 87 w 98"/>
                <a:gd name="T35" fmla="*/ 113 h 149"/>
                <a:gd name="T36" fmla="*/ 93 w 98"/>
                <a:gd name="T37" fmla="*/ 124 h 149"/>
                <a:gd name="T38" fmla="*/ 98 w 98"/>
                <a:gd name="T39" fmla="*/ 134 h 149"/>
                <a:gd name="T40" fmla="*/ 93 w 98"/>
                <a:gd name="T41" fmla="*/ 139 h 149"/>
                <a:gd name="T42" fmla="*/ 82 w 98"/>
                <a:gd name="T43" fmla="*/ 149 h 149"/>
                <a:gd name="T44" fmla="*/ 67 w 98"/>
                <a:gd name="T45" fmla="*/ 149 h 149"/>
                <a:gd name="T46" fmla="*/ 57 w 98"/>
                <a:gd name="T47" fmla="*/ 149 h 149"/>
                <a:gd name="T48" fmla="*/ 36 w 98"/>
                <a:gd name="T49" fmla="*/ 134 h 149"/>
                <a:gd name="T50" fmla="*/ 21 w 98"/>
                <a:gd name="T51" fmla="*/ 124 h 149"/>
                <a:gd name="T52" fmla="*/ 11 w 98"/>
                <a:gd name="T53" fmla="*/ 98 h 149"/>
                <a:gd name="T54" fmla="*/ 0 w 98"/>
                <a:gd name="T55" fmla="*/ 77 h 149"/>
                <a:gd name="T56" fmla="*/ 6 w 98"/>
                <a:gd name="T57" fmla="*/ 62 h 149"/>
                <a:gd name="T58" fmla="*/ 21 w 98"/>
                <a:gd name="T59" fmla="*/ 52 h 149"/>
                <a:gd name="T60" fmla="*/ 41 w 98"/>
                <a:gd name="T61" fmla="*/ 36 h 149"/>
                <a:gd name="T62" fmla="*/ 52 w 98"/>
                <a:gd name="T63" fmla="*/ 26 h 149"/>
                <a:gd name="T64" fmla="*/ 62 w 98"/>
                <a:gd name="T65" fmla="*/ 16 h 149"/>
                <a:gd name="T66" fmla="*/ 67 w 98"/>
                <a:gd name="T67" fmla="*/ 6 h 149"/>
                <a:gd name="T68" fmla="*/ 77 w 98"/>
                <a:gd name="T69" fmla="*/ 0 h 1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8"/>
                <a:gd name="T106" fmla="*/ 0 h 149"/>
                <a:gd name="T107" fmla="*/ 98 w 98"/>
                <a:gd name="T108" fmla="*/ 149 h 14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8" h="149">
                  <a:moveTo>
                    <a:pt x="77" y="0"/>
                  </a:moveTo>
                  <a:lnTo>
                    <a:pt x="87" y="6"/>
                  </a:lnTo>
                  <a:lnTo>
                    <a:pt x="87" y="16"/>
                  </a:lnTo>
                  <a:lnTo>
                    <a:pt x="82" y="26"/>
                  </a:lnTo>
                  <a:lnTo>
                    <a:pt x="67" y="36"/>
                  </a:lnTo>
                  <a:lnTo>
                    <a:pt x="47" y="47"/>
                  </a:lnTo>
                  <a:lnTo>
                    <a:pt x="26" y="57"/>
                  </a:lnTo>
                  <a:lnTo>
                    <a:pt x="11" y="77"/>
                  </a:lnTo>
                  <a:lnTo>
                    <a:pt x="16" y="98"/>
                  </a:lnTo>
                  <a:lnTo>
                    <a:pt x="26" y="119"/>
                  </a:lnTo>
                  <a:lnTo>
                    <a:pt x="36" y="124"/>
                  </a:lnTo>
                  <a:lnTo>
                    <a:pt x="62" y="139"/>
                  </a:lnTo>
                  <a:lnTo>
                    <a:pt x="72" y="134"/>
                  </a:lnTo>
                  <a:lnTo>
                    <a:pt x="77" y="129"/>
                  </a:lnTo>
                  <a:lnTo>
                    <a:pt x="87" y="119"/>
                  </a:lnTo>
                  <a:lnTo>
                    <a:pt x="87" y="113"/>
                  </a:lnTo>
                  <a:lnTo>
                    <a:pt x="93" y="124"/>
                  </a:lnTo>
                  <a:lnTo>
                    <a:pt x="98" y="134"/>
                  </a:lnTo>
                  <a:lnTo>
                    <a:pt x="93" y="139"/>
                  </a:lnTo>
                  <a:lnTo>
                    <a:pt x="82" y="149"/>
                  </a:lnTo>
                  <a:lnTo>
                    <a:pt x="67" y="149"/>
                  </a:lnTo>
                  <a:lnTo>
                    <a:pt x="57" y="149"/>
                  </a:lnTo>
                  <a:lnTo>
                    <a:pt x="36" y="134"/>
                  </a:lnTo>
                  <a:lnTo>
                    <a:pt x="21" y="124"/>
                  </a:lnTo>
                  <a:lnTo>
                    <a:pt x="11" y="98"/>
                  </a:lnTo>
                  <a:lnTo>
                    <a:pt x="0" y="77"/>
                  </a:lnTo>
                  <a:lnTo>
                    <a:pt x="6" y="62"/>
                  </a:lnTo>
                  <a:lnTo>
                    <a:pt x="21" y="52"/>
                  </a:lnTo>
                  <a:lnTo>
                    <a:pt x="41" y="36"/>
                  </a:lnTo>
                  <a:lnTo>
                    <a:pt x="52" y="26"/>
                  </a:lnTo>
                  <a:lnTo>
                    <a:pt x="62" y="16"/>
                  </a:lnTo>
                  <a:lnTo>
                    <a:pt x="67" y="6"/>
                  </a:lnTo>
                  <a:lnTo>
                    <a:pt x="77"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solidFill>
                  <a:srgbClr val="FFFFFF"/>
                </a:solidFill>
              </a:endParaRPr>
            </a:p>
          </p:txBody>
        </p:sp>
        <p:sp>
          <p:nvSpPr>
            <p:cNvPr id="26666" name="Freeform 67"/>
            <p:cNvSpPr>
              <a:spLocks/>
            </p:cNvSpPr>
            <p:nvPr/>
          </p:nvSpPr>
          <p:spPr bwMode="auto">
            <a:xfrm>
              <a:off x="1095" y="2405"/>
              <a:ext cx="107" cy="144"/>
            </a:xfrm>
            <a:custGeom>
              <a:avLst/>
              <a:gdLst>
                <a:gd name="T0" fmla="*/ 0 w 107"/>
                <a:gd name="T1" fmla="*/ 51 h 144"/>
                <a:gd name="T2" fmla="*/ 5 w 107"/>
                <a:gd name="T3" fmla="*/ 41 h 144"/>
                <a:gd name="T4" fmla="*/ 10 w 107"/>
                <a:gd name="T5" fmla="*/ 36 h 144"/>
                <a:gd name="T6" fmla="*/ 20 w 107"/>
                <a:gd name="T7" fmla="*/ 41 h 144"/>
                <a:gd name="T8" fmla="*/ 20 w 107"/>
                <a:gd name="T9" fmla="*/ 61 h 144"/>
                <a:gd name="T10" fmla="*/ 15 w 107"/>
                <a:gd name="T11" fmla="*/ 77 h 144"/>
                <a:gd name="T12" fmla="*/ 15 w 107"/>
                <a:gd name="T13" fmla="*/ 97 h 144"/>
                <a:gd name="T14" fmla="*/ 20 w 107"/>
                <a:gd name="T15" fmla="*/ 113 h 144"/>
                <a:gd name="T16" fmla="*/ 25 w 107"/>
                <a:gd name="T17" fmla="*/ 123 h 144"/>
                <a:gd name="T18" fmla="*/ 30 w 107"/>
                <a:gd name="T19" fmla="*/ 133 h 144"/>
                <a:gd name="T20" fmla="*/ 41 w 107"/>
                <a:gd name="T21" fmla="*/ 133 h 144"/>
                <a:gd name="T22" fmla="*/ 56 w 107"/>
                <a:gd name="T23" fmla="*/ 123 h 144"/>
                <a:gd name="T24" fmla="*/ 66 w 107"/>
                <a:gd name="T25" fmla="*/ 113 h 144"/>
                <a:gd name="T26" fmla="*/ 76 w 107"/>
                <a:gd name="T27" fmla="*/ 97 h 144"/>
                <a:gd name="T28" fmla="*/ 87 w 107"/>
                <a:gd name="T29" fmla="*/ 77 h 144"/>
                <a:gd name="T30" fmla="*/ 87 w 107"/>
                <a:gd name="T31" fmla="*/ 56 h 144"/>
                <a:gd name="T32" fmla="*/ 81 w 107"/>
                <a:gd name="T33" fmla="*/ 41 h 144"/>
                <a:gd name="T34" fmla="*/ 76 w 107"/>
                <a:gd name="T35" fmla="*/ 36 h 144"/>
                <a:gd name="T36" fmla="*/ 71 w 107"/>
                <a:gd name="T37" fmla="*/ 31 h 144"/>
                <a:gd name="T38" fmla="*/ 81 w 107"/>
                <a:gd name="T39" fmla="*/ 25 h 144"/>
                <a:gd name="T40" fmla="*/ 87 w 107"/>
                <a:gd name="T41" fmla="*/ 15 h 144"/>
                <a:gd name="T42" fmla="*/ 87 w 107"/>
                <a:gd name="T43" fmla="*/ 5 h 144"/>
                <a:gd name="T44" fmla="*/ 87 w 107"/>
                <a:gd name="T45" fmla="*/ 0 h 144"/>
                <a:gd name="T46" fmla="*/ 87 w 107"/>
                <a:gd name="T47" fmla="*/ 0 h 144"/>
                <a:gd name="T48" fmla="*/ 92 w 107"/>
                <a:gd name="T49" fmla="*/ 0 h 144"/>
                <a:gd name="T50" fmla="*/ 97 w 107"/>
                <a:gd name="T51" fmla="*/ 10 h 144"/>
                <a:gd name="T52" fmla="*/ 102 w 107"/>
                <a:gd name="T53" fmla="*/ 15 h 144"/>
                <a:gd name="T54" fmla="*/ 107 w 107"/>
                <a:gd name="T55" fmla="*/ 20 h 144"/>
                <a:gd name="T56" fmla="*/ 102 w 107"/>
                <a:gd name="T57" fmla="*/ 31 h 144"/>
                <a:gd name="T58" fmla="*/ 97 w 107"/>
                <a:gd name="T59" fmla="*/ 36 h 144"/>
                <a:gd name="T60" fmla="*/ 92 w 107"/>
                <a:gd name="T61" fmla="*/ 46 h 144"/>
                <a:gd name="T62" fmla="*/ 92 w 107"/>
                <a:gd name="T63" fmla="*/ 67 h 144"/>
                <a:gd name="T64" fmla="*/ 92 w 107"/>
                <a:gd name="T65" fmla="*/ 87 h 144"/>
                <a:gd name="T66" fmla="*/ 81 w 107"/>
                <a:gd name="T67" fmla="*/ 102 h 144"/>
                <a:gd name="T68" fmla="*/ 66 w 107"/>
                <a:gd name="T69" fmla="*/ 123 h 144"/>
                <a:gd name="T70" fmla="*/ 56 w 107"/>
                <a:gd name="T71" fmla="*/ 133 h 144"/>
                <a:gd name="T72" fmla="*/ 46 w 107"/>
                <a:gd name="T73" fmla="*/ 144 h 144"/>
                <a:gd name="T74" fmla="*/ 30 w 107"/>
                <a:gd name="T75" fmla="*/ 144 h 144"/>
                <a:gd name="T76" fmla="*/ 20 w 107"/>
                <a:gd name="T77" fmla="*/ 138 h 144"/>
                <a:gd name="T78" fmla="*/ 10 w 107"/>
                <a:gd name="T79" fmla="*/ 133 h 144"/>
                <a:gd name="T80" fmla="*/ 5 w 107"/>
                <a:gd name="T81" fmla="*/ 123 h 144"/>
                <a:gd name="T82" fmla="*/ 5 w 107"/>
                <a:gd name="T83" fmla="*/ 113 h 144"/>
                <a:gd name="T84" fmla="*/ 0 w 107"/>
                <a:gd name="T85" fmla="*/ 97 h 144"/>
                <a:gd name="T86" fmla="*/ 5 w 107"/>
                <a:gd name="T87" fmla="*/ 82 h 144"/>
                <a:gd name="T88" fmla="*/ 0 w 107"/>
                <a:gd name="T89" fmla="*/ 72 h 144"/>
                <a:gd name="T90" fmla="*/ 0 w 107"/>
                <a:gd name="T91" fmla="*/ 61 h 144"/>
                <a:gd name="T92" fmla="*/ 0 w 107"/>
                <a:gd name="T93" fmla="*/ 51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7"/>
                <a:gd name="T142" fmla="*/ 0 h 144"/>
                <a:gd name="T143" fmla="*/ 107 w 107"/>
                <a:gd name="T144" fmla="*/ 144 h 1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7" h="144">
                  <a:moveTo>
                    <a:pt x="0" y="51"/>
                  </a:moveTo>
                  <a:lnTo>
                    <a:pt x="5" y="41"/>
                  </a:lnTo>
                  <a:lnTo>
                    <a:pt x="10" y="36"/>
                  </a:lnTo>
                  <a:lnTo>
                    <a:pt x="20" y="41"/>
                  </a:lnTo>
                  <a:lnTo>
                    <a:pt x="20" y="61"/>
                  </a:lnTo>
                  <a:lnTo>
                    <a:pt x="15" y="77"/>
                  </a:lnTo>
                  <a:lnTo>
                    <a:pt x="15" y="97"/>
                  </a:lnTo>
                  <a:lnTo>
                    <a:pt x="20" y="113"/>
                  </a:lnTo>
                  <a:lnTo>
                    <a:pt x="25" y="123"/>
                  </a:lnTo>
                  <a:lnTo>
                    <a:pt x="30" y="133"/>
                  </a:lnTo>
                  <a:lnTo>
                    <a:pt x="41" y="133"/>
                  </a:lnTo>
                  <a:lnTo>
                    <a:pt x="56" y="123"/>
                  </a:lnTo>
                  <a:lnTo>
                    <a:pt x="66" y="113"/>
                  </a:lnTo>
                  <a:lnTo>
                    <a:pt x="76" y="97"/>
                  </a:lnTo>
                  <a:lnTo>
                    <a:pt x="87" y="77"/>
                  </a:lnTo>
                  <a:lnTo>
                    <a:pt x="87" y="56"/>
                  </a:lnTo>
                  <a:lnTo>
                    <a:pt x="81" y="41"/>
                  </a:lnTo>
                  <a:lnTo>
                    <a:pt x="76" y="36"/>
                  </a:lnTo>
                  <a:lnTo>
                    <a:pt x="71" y="31"/>
                  </a:lnTo>
                  <a:lnTo>
                    <a:pt x="81" y="25"/>
                  </a:lnTo>
                  <a:lnTo>
                    <a:pt x="87" y="15"/>
                  </a:lnTo>
                  <a:lnTo>
                    <a:pt x="87" y="5"/>
                  </a:lnTo>
                  <a:lnTo>
                    <a:pt x="87" y="0"/>
                  </a:lnTo>
                  <a:lnTo>
                    <a:pt x="92" y="0"/>
                  </a:lnTo>
                  <a:lnTo>
                    <a:pt x="97" y="10"/>
                  </a:lnTo>
                  <a:lnTo>
                    <a:pt x="102" y="15"/>
                  </a:lnTo>
                  <a:lnTo>
                    <a:pt x="107" y="20"/>
                  </a:lnTo>
                  <a:lnTo>
                    <a:pt x="102" y="31"/>
                  </a:lnTo>
                  <a:lnTo>
                    <a:pt x="97" y="36"/>
                  </a:lnTo>
                  <a:lnTo>
                    <a:pt x="92" y="46"/>
                  </a:lnTo>
                  <a:lnTo>
                    <a:pt x="92" y="67"/>
                  </a:lnTo>
                  <a:lnTo>
                    <a:pt x="92" y="87"/>
                  </a:lnTo>
                  <a:lnTo>
                    <a:pt x="81" y="102"/>
                  </a:lnTo>
                  <a:lnTo>
                    <a:pt x="66" y="123"/>
                  </a:lnTo>
                  <a:lnTo>
                    <a:pt x="56" y="133"/>
                  </a:lnTo>
                  <a:lnTo>
                    <a:pt x="46" y="144"/>
                  </a:lnTo>
                  <a:lnTo>
                    <a:pt x="30" y="144"/>
                  </a:lnTo>
                  <a:lnTo>
                    <a:pt x="20" y="138"/>
                  </a:lnTo>
                  <a:lnTo>
                    <a:pt x="10" y="133"/>
                  </a:lnTo>
                  <a:lnTo>
                    <a:pt x="5" y="123"/>
                  </a:lnTo>
                  <a:lnTo>
                    <a:pt x="5" y="113"/>
                  </a:lnTo>
                  <a:lnTo>
                    <a:pt x="0" y="97"/>
                  </a:lnTo>
                  <a:lnTo>
                    <a:pt x="5" y="82"/>
                  </a:lnTo>
                  <a:lnTo>
                    <a:pt x="0" y="72"/>
                  </a:lnTo>
                  <a:lnTo>
                    <a:pt x="0" y="61"/>
                  </a:lnTo>
                  <a:lnTo>
                    <a:pt x="0" y="5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solidFill>
                  <a:srgbClr val="FFFFFF"/>
                </a:solidFill>
              </a:endParaRPr>
            </a:p>
          </p:txBody>
        </p:sp>
        <p:sp>
          <p:nvSpPr>
            <p:cNvPr id="26667" name="Freeform 68"/>
            <p:cNvSpPr>
              <a:spLocks/>
            </p:cNvSpPr>
            <p:nvPr/>
          </p:nvSpPr>
          <p:spPr bwMode="auto">
            <a:xfrm>
              <a:off x="1136" y="2584"/>
              <a:ext cx="81" cy="175"/>
            </a:xfrm>
            <a:custGeom>
              <a:avLst/>
              <a:gdLst>
                <a:gd name="T0" fmla="*/ 5 w 81"/>
                <a:gd name="T1" fmla="*/ 0 h 175"/>
                <a:gd name="T2" fmla="*/ 20 w 81"/>
                <a:gd name="T3" fmla="*/ 6 h 175"/>
                <a:gd name="T4" fmla="*/ 35 w 81"/>
                <a:gd name="T5" fmla="*/ 26 h 175"/>
                <a:gd name="T6" fmla="*/ 46 w 81"/>
                <a:gd name="T7" fmla="*/ 41 h 175"/>
                <a:gd name="T8" fmla="*/ 51 w 81"/>
                <a:gd name="T9" fmla="*/ 62 h 175"/>
                <a:gd name="T10" fmla="*/ 61 w 81"/>
                <a:gd name="T11" fmla="*/ 77 h 175"/>
                <a:gd name="T12" fmla="*/ 66 w 81"/>
                <a:gd name="T13" fmla="*/ 98 h 175"/>
                <a:gd name="T14" fmla="*/ 66 w 81"/>
                <a:gd name="T15" fmla="*/ 108 h 175"/>
                <a:gd name="T16" fmla="*/ 56 w 81"/>
                <a:gd name="T17" fmla="*/ 124 h 175"/>
                <a:gd name="T18" fmla="*/ 51 w 81"/>
                <a:gd name="T19" fmla="*/ 134 h 175"/>
                <a:gd name="T20" fmla="*/ 40 w 81"/>
                <a:gd name="T21" fmla="*/ 144 h 175"/>
                <a:gd name="T22" fmla="*/ 35 w 81"/>
                <a:gd name="T23" fmla="*/ 149 h 175"/>
                <a:gd name="T24" fmla="*/ 40 w 81"/>
                <a:gd name="T25" fmla="*/ 154 h 175"/>
                <a:gd name="T26" fmla="*/ 46 w 81"/>
                <a:gd name="T27" fmla="*/ 154 h 175"/>
                <a:gd name="T28" fmla="*/ 66 w 81"/>
                <a:gd name="T29" fmla="*/ 160 h 175"/>
                <a:gd name="T30" fmla="*/ 76 w 81"/>
                <a:gd name="T31" fmla="*/ 165 h 175"/>
                <a:gd name="T32" fmla="*/ 81 w 81"/>
                <a:gd name="T33" fmla="*/ 165 h 175"/>
                <a:gd name="T34" fmla="*/ 76 w 81"/>
                <a:gd name="T35" fmla="*/ 175 h 175"/>
                <a:gd name="T36" fmla="*/ 66 w 81"/>
                <a:gd name="T37" fmla="*/ 175 h 175"/>
                <a:gd name="T38" fmla="*/ 56 w 81"/>
                <a:gd name="T39" fmla="*/ 170 h 175"/>
                <a:gd name="T40" fmla="*/ 46 w 81"/>
                <a:gd name="T41" fmla="*/ 165 h 175"/>
                <a:gd name="T42" fmla="*/ 25 w 81"/>
                <a:gd name="T43" fmla="*/ 160 h 175"/>
                <a:gd name="T44" fmla="*/ 25 w 81"/>
                <a:gd name="T45" fmla="*/ 160 h 175"/>
                <a:gd name="T46" fmla="*/ 20 w 81"/>
                <a:gd name="T47" fmla="*/ 154 h 175"/>
                <a:gd name="T48" fmla="*/ 25 w 81"/>
                <a:gd name="T49" fmla="*/ 144 h 175"/>
                <a:gd name="T50" fmla="*/ 40 w 81"/>
                <a:gd name="T51" fmla="*/ 129 h 175"/>
                <a:gd name="T52" fmla="*/ 46 w 81"/>
                <a:gd name="T53" fmla="*/ 124 h 175"/>
                <a:gd name="T54" fmla="*/ 56 w 81"/>
                <a:gd name="T55" fmla="*/ 103 h 175"/>
                <a:gd name="T56" fmla="*/ 56 w 81"/>
                <a:gd name="T57" fmla="*/ 98 h 175"/>
                <a:gd name="T58" fmla="*/ 46 w 81"/>
                <a:gd name="T59" fmla="*/ 72 h 175"/>
                <a:gd name="T60" fmla="*/ 30 w 81"/>
                <a:gd name="T61" fmla="*/ 52 h 175"/>
                <a:gd name="T62" fmla="*/ 15 w 81"/>
                <a:gd name="T63" fmla="*/ 36 h 175"/>
                <a:gd name="T64" fmla="*/ 10 w 81"/>
                <a:gd name="T65" fmla="*/ 26 h 175"/>
                <a:gd name="T66" fmla="*/ 0 w 81"/>
                <a:gd name="T67" fmla="*/ 16 h 175"/>
                <a:gd name="T68" fmla="*/ 0 w 81"/>
                <a:gd name="T69" fmla="*/ 6 h 175"/>
                <a:gd name="T70" fmla="*/ 5 w 81"/>
                <a:gd name="T71" fmla="*/ 0 h 1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
                <a:gd name="T109" fmla="*/ 0 h 175"/>
                <a:gd name="T110" fmla="*/ 81 w 81"/>
                <a:gd name="T111" fmla="*/ 175 h 17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 h="175">
                  <a:moveTo>
                    <a:pt x="5" y="0"/>
                  </a:moveTo>
                  <a:lnTo>
                    <a:pt x="20" y="6"/>
                  </a:lnTo>
                  <a:lnTo>
                    <a:pt x="35" y="26"/>
                  </a:lnTo>
                  <a:lnTo>
                    <a:pt x="46" y="41"/>
                  </a:lnTo>
                  <a:lnTo>
                    <a:pt x="51" y="62"/>
                  </a:lnTo>
                  <a:lnTo>
                    <a:pt x="61" y="77"/>
                  </a:lnTo>
                  <a:lnTo>
                    <a:pt x="66" y="98"/>
                  </a:lnTo>
                  <a:lnTo>
                    <a:pt x="66" y="108"/>
                  </a:lnTo>
                  <a:lnTo>
                    <a:pt x="56" y="124"/>
                  </a:lnTo>
                  <a:lnTo>
                    <a:pt x="51" y="134"/>
                  </a:lnTo>
                  <a:lnTo>
                    <a:pt x="40" y="144"/>
                  </a:lnTo>
                  <a:lnTo>
                    <a:pt x="35" y="149"/>
                  </a:lnTo>
                  <a:lnTo>
                    <a:pt x="40" y="154"/>
                  </a:lnTo>
                  <a:lnTo>
                    <a:pt x="46" y="154"/>
                  </a:lnTo>
                  <a:lnTo>
                    <a:pt x="66" y="160"/>
                  </a:lnTo>
                  <a:lnTo>
                    <a:pt x="76" y="165"/>
                  </a:lnTo>
                  <a:lnTo>
                    <a:pt x="81" y="165"/>
                  </a:lnTo>
                  <a:lnTo>
                    <a:pt x="76" y="175"/>
                  </a:lnTo>
                  <a:lnTo>
                    <a:pt x="66" y="175"/>
                  </a:lnTo>
                  <a:lnTo>
                    <a:pt x="56" y="170"/>
                  </a:lnTo>
                  <a:lnTo>
                    <a:pt x="46" y="165"/>
                  </a:lnTo>
                  <a:lnTo>
                    <a:pt x="25" y="160"/>
                  </a:lnTo>
                  <a:lnTo>
                    <a:pt x="20" y="154"/>
                  </a:lnTo>
                  <a:lnTo>
                    <a:pt x="25" y="144"/>
                  </a:lnTo>
                  <a:lnTo>
                    <a:pt x="40" y="129"/>
                  </a:lnTo>
                  <a:lnTo>
                    <a:pt x="46" y="124"/>
                  </a:lnTo>
                  <a:lnTo>
                    <a:pt x="56" y="103"/>
                  </a:lnTo>
                  <a:lnTo>
                    <a:pt x="56" y="98"/>
                  </a:lnTo>
                  <a:lnTo>
                    <a:pt x="46" y="72"/>
                  </a:lnTo>
                  <a:lnTo>
                    <a:pt x="30" y="52"/>
                  </a:lnTo>
                  <a:lnTo>
                    <a:pt x="15" y="36"/>
                  </a:lnTo>
                  <a:lnTo>
                    <a:pt x="10" y="26"/>
                  </a:lnTo>
                  <a:lnTo>
                    <a:pt x="0" y="16"/>
                  </a:lnTo>
                  <a:lnTo>
                    <a:pt x="0" y="6"/>
                  </a:lnTo>
                  <a:lnTo>
                    <a:pt x="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solidFill>
                  <a:srgbClr val="FFFFFF"/>
                </a:solidFill>
              </a:endParaRPr>
            </a:p>
          </p:txBody>
        </p:sp>
        <p:sp>
          <p:nvSpPr>
            <p:cNvPr id="26668" name="Freeform 69"/>
            <p:cNvSpPr>
              <a:spLocks/>
            </p:cNvSpPr>
            <p:nvPr/>
          </p:nvSpPr>
          <p:spPr bwMode="auto">
            <a:xfrm>
              <a:off x="1049" y="2579"/>
              <a:ext cx="76" cy="165"/>
            </a:xfrm>
            <a:custGeom>
              <a:avLst/>
              <a:gdLst>
                <a:gd name="T0" fmla="*/ 41 w 76"/>
                <a:gd name="T1" fmla="*/ 16 h 165"/>
                <a:gd name="T2" fmla="*/ 56 w 76"/>
                <a:gd name="T3" fmla="*/ 5 h 165"/>
                <a:gd name="T4" fmla="*/ 71 w 76"/>
                <a:gd name="T5" fmla="*/ 0 h 165"/>
                <a:gd name="T6" fmla="*/ 76 w 76"/>
                <a:gd name="T7" fmla="*/ 16 h 165"/>
                <a:gd name="T8" fmla="*/ 66 w 76"/>
                <a:gd name="T9" fmla="*/ 21 h 165"/>
                <a:gd name="T10" fmla="*/ 51 w 76"/>
                <a:gd name="T11" fmla="*/ 31 h 165"/>
                <a:gd name="T12" fmla="*/ 41 w 76"/>
                <a:gd name="T13" fmla="*/ 41 h 165"/>
                <a:gd name="T14" fmla="*/ 35 w 76"/>
                <a:gd name="T15" fmla="*/ 57 h 165"/>
                <a:gd name="T16" fmla="*/ 41 w 76"/>
                <a:gd name="T17" fmla="*/ 77 h 165"/>
                <a:gd name="T18" fmla="*/ 46 w 76"/>
                <a:gd name="T19" fmla="*/ 113 h 165"/>
                <a:gd name="T20" fmla="*/ 51 w 76"/>
                <a:gd name="T21" fmla="*/ 139 h 165"/>
                <a:gd name="T22" fmla="*/ 61 w 76"/>
                <a:gd name="T23" fmla="*/ 154 h 165"/>
                <a:gd name="T24" fmla="*/ 56 w 76"/>
                <a:gd name="T25" fmla="*/ 165 h 165"/>
                <a:gd name="T26" fmla="*/ 51 w 76"/>
                <a:gd name="T27" fmla="*/ 165 h 165"/>
                <a:gd name="T28" fmla="*/ 35 w 76"/>
                <a:gd name="T29" fmla="*/ 159 h 165"/>
                <a:gd name="T30" fmla="*/ 20 w 76"/>
                <a:gd name="T31" fmla="*/ 159 h 165"/>
                <a:gd name="T32" fmla="*/ 10 w 76"/>
                <a:gd name="T33" fmla="*/ 165 h 165"/>
                <a:gd name="T34" fmla="*/ 0 w 76"/>
                <a:gd name="T35" fmla="*/ 165 h 165"/>
                <a:gd name="T36" fmla="*/ 0 w 76"/>
                <a:gd name="T37" fmla="*/ 154 h 165"/>
                <a:gd name="T38" fmla="*/ 5 w 76"/>
                <a:gd name="T39" fmla="*/ 154 h 165"/>
                <a:gd name="T40" fmla="*/ 25 w 76"/>
                <a:gd name="T41" fmla="*/ 154 h 165"/>
                <a:gd name="T42" fmla="*/ 51 w 76"/>
                <a:gd name="T43" fmla="*/ 159 h 165"/>
                <a:gd name="T44" fmla="*/ 51 w 76"/>
                <a:gd name="T45" fmla="*/ 154 h 165"/>
                <a:gd name="T46" fmla="*/ 46 w 76"/>
                <a:gd name="T47" fmla="*/ 149 h 165"/>
                <a:gd name="T48" fmla="*/ 41 w 76"/>
                <a:gd name="T49" fmla="*/ 118 h 165"/>
                <a:gd name="T50" fmla="*/ 35 w 76"/>
                <a:gd name="T51" fmla="*/ 98 h 165"/>
                <a:gd name="T52" fmla="*/ 30 w 76"/>
                <a:gd name="T53" fmla="*/ 72 h 165"/>
                <a:gd name="T54" fmla="*/ 30 w 76"/>
                <a:gd name="T55" fmla="*/ 52 h 165"/>
                <a:gd name="T56" fmla="*/ 30 w 76"/>
                <a:gd name="T57" fmla="*/ 36 h 165"/>
                <a:gd name="T58" fmla="*/ 30 w 76"/>
                <a:gd name="T59" fmla="*/ 26 h 165"/>
                <a:gd name="T60" fmla="*/ 41 w 76"/>
                <a:gd name="T61" fmla="*/ 16 h 1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6"/>
                <a:gd name="T94" fmla="*/ 0 h 165"/>
                <a:gd name="T95" fmla="*/ 76 w 76"/>
                <a:gd name="T96" fmla="*/ 165 h 1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6" h="165">
                  <a:moveTo>
                    <a:pt x="41" y="16"/>
                  </a:moveTo>
                  <a:lnTo>
                    <a:pt x="56" y="5"/>
                  </a:lnTo>
                  <a:lnTo>
                    <a:pt x="71" y="0"/>
                  </a:lnTo>
                  <a:lnTo>
                    <a:pt x="76" y="16"/>
                  </a:lnTo>
                  <a:lnTo>
                    <a:pt x="66" y="21"/>
                  </a:lnTo>
                  <a:lnTo>
                    <a:pt x="51" y="31"/>
                  </a:lnTo>
                  <a:lnTo>
                    <a:pt x="41" y="41"/>
                  </a:lnTo>
                  <a:lnTo>
                    <a:pt x="35" y="57"/>
                  </a:lnTo>
                  <a:lnTo>
                    <a:pt x="41" y="77"/>
                  </a:lnTo>
                  <a:lnTo>
                    <a:pt x="46" y="113"/>
                  </a:lnTo>
                  <a:lnTo>
                    <a:pt x="51" y="139"/>
                  </a:lnTo>
                  <a:lnTo>
                    <a:pt x="61" y="154"/>
                  </a:lnTo>
                  <a:lnTo>
                    <a:pt x="56" y="165"/>
                  </a:lnTo>
                  <a:lnTo>
                    <a:pt x="51" y="165"/>
                  </a:lnTo>
                  <a:lnTo>
                    <a:pt x="35" y="159"/>
                  </a:lnTo>
                  <a:lnTo>
                    <a:pt x="20" y="159"/>
                  </a:lnTo>
                  <a:lnTo>
                    <a:pt x="10" y="165"/>
                  </a:lnTo>
                  <a:lnTo>
                    <a:pt x="0" y="165"/>
                  </a:lnTo>
                  <a:lnTo>
                    <a:pt x="0" y="154"/>
                  </a:lnTo>
                  <a:lnTo>
                    <a:pt x="5" y="154"/>
                  </a:lnTo>
                  <a:lnTo>
                    <a:pt x="25" y="154"/>
                  </a:lnTo>
                  <a:lnTo>
                    <a:pt x="51" y="159"/>
                  </a:lnTo>
                  <a:lnTo>
                    <a:pt x="51" y="154"/>
                  </a:lnTo>
                  <a:lnTo>
                    <a:pt x="46" y="149"/>
                  </a:lnTo>
                  <a:lnTo>
                    <a:pt x="41" y="118"/>
                  </a:lnTo>
                  <a:lnTo>
                    <a:pt x="35" y="98"/>
                  </a:lnTo>
                  <a:lnTo>
                    <a:pt x="30" y="72"/>
                  </a:lnTo>
                  <a:lnTo>
                    <a:pt x="30" y="52"/>
                  </a:lnTo>
                  <a:lnTo>
                    <a:pt x="30" y="36"/>
                  </a:lnTo>
                  <a:lnTo>
                    <a:pt x="30" y="26"/>
                  </a:lnTo>
                  <a:lnTo>
                    <a:pt x="41" y="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solidFill>
                  <a:srgbClr val="FFFFFF"/>
                </a:solidFill>
              </a:endParaRPr>
            </a:p>
          </p:txBody>
        </p:sp>
        <p:sp>
          <p:nvSpPr>
            <p:cNvPr id="26669" name="Freeform 70"/>
            <p:cNvSpPr>
              <a:spLocks/>
            </p:cNvSpPr>
            <p:nvPr/>
          </p:nvSpPr>
          <p:spPr bwMode="auto">
            <a:xfrm>
              <a:off x="1125" y="2338"/>
              <a:ext cx="92" cy="92"/>
            </a:xfrm>
            <a:custGeom>
              <a:avLst/>
              <a:gdLst>
                <a:gd name="T0" fmla="*/ 5 w 92"/>
                <a:gd name="T1" fmla="*/ 87 h 92"/>
                <a:gd name="T2" fmla="*/ 0 w 92"/>
                <a:gd name="T3" fmla="*/ 67 h 92"/>
                <a:gd name="T4" fmla="*/ 0 w 92"/>
                <a:gd name="T5" fmla="*/ 46 h 92"/>
                <a:gd name="T6" fmla="*/ 5 w 92"/>
                <a:gd name="T7" fmla="*/ 26 h 92"/>
                <a:gd name="T8" fmla="*/ 21 w 92"/>
                <a:gd name="T9" fmla="*/ 10 h 92"/>
                <a:gd name="T10" fmla="*/ 31 w 92"/>
                <a:gd name="T11" fmla="*/ 0 h 92"/>
                <a:gd name="T12" fmla="*/ 46 w 92"/>
                <a:gd name="T13" fmla="*/ 0 h 92"/>
                <a:gd name="T14" fmla="*/ 57 w 92"/>
                <a:gd name="T15" fmla="*/ 0 h 92"/>
                <a:gd name="T16" fmla="*/ 67 w 92"/>
                <a:gd name="T17" fmla="*/ 5 h 92"/>
                <a:gd name="T18" fmla="*/ 72 w 92"/>
                <a:gd name="T19" fmla="*/ 16 h 92"/>
                <a:gd name="T20" fmla="*/ 72 w 92"/>
                <a:gd name="T21" fmla="*/ 26 h 92"/>
                <a:gd name="T22" fmla="*/ 72 w 92"/>
                <a:gd name="T23" fmla="*/ 36 h 92"/>
                <a:gd name="T24" fmla="*/ 67 w 92"/>
                <a:gd name="T25" fmla="*/ 46 h 92"/>
                <a:gd name="T26" fmla="*/ 92 w 92"/>
                <a:gd name="T27" fmla="*/ 62 h 92"/>
                <a:gd name="T28" fmla="*/ 87 w 92"/>
                <a:gd name="T29" fmla="*/ 72 h 92"/>
                <a:gd name="T30" fmla="*/ 62 w 92"/>
                <a:gd name="T31" fmla="*/ 57 h 92"/>
                <a:gd name="T32" fmla="*/ 51 w 92"/>
                <a:gd name="T33" fmla="*/ 72 h 92"/>
                <a:gd name="T34" fmla="*/ 41 w 92"/>
                <a:gd name="T35" fmla="*/ 82 h 92"/>
                <a:gd name="T36" fmla="*/ 31 w 92"/>
                <a:gd name="T37" fmla="*/ 92 h 92"/>
                <a:gd name="T38" fmla="*/ 21 w 92"/>
                <a:gd name="T39" fmla="*/ 92 h 92"/>
                <a:gd name="T40" fmla="*/ 11 w 92"/>
                <a:gd name="T41" fmla="*/ 92 h 92"/>
                <a:gd name="T42" fmla="*/ 5 w 92"/>
                <a:gd name="T43" fmla="*/ 87 h 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2"/>
                <a:gd name="T67" fmla="*/ 0 h 92"/>
                <a:gd name="T68" fmla="*/ 92 w 92"/>
                <a:gd name="T69" fmla="*/ 92 h 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2" h="92">
                  <a:moveTo>
                    <a:pt x="5" y="87"/>
                  </a:moveTo>
                  <a:lnTo>
                    <a:pt x="0" y="67"/>
                  </a:lnTo>
                  <a:lnTo>
                    <a:pt x="0" y="46"/>
                  </a:lnTo>
                  <a:lnTo>
                    <a:pt x="5" y="26"/>
                  </a:lnTo>
                  <a:lnTo>
                    <a:pt x="21" y="10"/>
                  </a:lnTo>
                  <a:lnTo>
                    <a:pt x="31" y="0"/>
                  </a:lnTo>
                  <a:lnTo>
                    <a:pt x="46" y="0"/>
                  </a:lnTo>
                  <a:lnTo>
                    <a:pt x="57" y="0"/>
                  </a:lnTo>
                  <a:lnTo>
                    <a:pt x="67" y="5"/>
                  </a:lnTo>
                  <a:lnTo>
                    <a:pt x="72" y="16"/>
                  </a:lnTo>
                  <a:lnTo>
                    <a:pt x="72" y="26"/>
                  </a:lnTo>
                  <a:lnTo>
                    <a:pt x="72" y="36"/>
                  </a:lnTo>
                  <a:lnTo>
                    <a:pt x="67" y="46"/>
                  </a:lnTo>
                  <a:lnTo>
                    <a:pt x="92" y="62"/>
                  </a:lnTo>
                  <a:lnTo>
                    <a:pt x="87" y="72"/>
                  </a:lnTo>
                  <a:lnTo>
                    <a:pt x="62" y="57"/>
                  </a:lnTo>
                  <a:lnTo>
                    <a:pt x="51" y="72"/>
                  </a:lnTo>
                  <a:lnTo>
                    <a:pt x="41" y="82"/>
                  </a:lnTo>
                  <a:lnTo>
                    <a:pt x="31" y="92"/>
                  </a:lnTo>
                  <a:lnTo>
                    <a:pt x="21" y="92"/>
                  </a:lnTo>
                  <a:lnTo>
                    <a:pt x="11" y="92"/>
                  </a:lnTo>
                  <a:lnTo>
                    <a:pt x="5" y="8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ja-JP" altLang="en-US">
                <a:solidFill>
                  <a:srgbClr val="FFFFFF"/>
                </a:solidFill>
              </a:endParaRPr>
            </a:p>
          </p:txBody>
        </p:sp>
      </p:grpSp>
      <p:sp>
        <p:nvSpPr>
          <p:cNvPr id="26651" name="Text Box 73"/>
          <p:cNvSpPr txBox="1">
            <a:spLocks noChangeArrowheads="1"/>
          </p:cNvSpPr>
          <p:nvPr/>
        </p:nvSpPr>
        <p:spPr bwMode="auto">
          <a:xfrm>
            <a:off x="762000" y="1701800"/>
            <a:ext cx="5429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2800" b="1">
                <a:solidFill>
                  <a:srgbClr val="FFFFFF"/>
                </a:solidFill>
                <a:latin typeface="ＭＳ ゴシック" charset="0"/>
                <a:ea typeface="ＭＳ ゴシック" charset="0"/>
                <a:cs typeface="ＭＳ ゴシック" charset="0"/>
              </a:rPr>
              <a:t>!!</a:t>
            </a:r>
            <a:endParaRPr lang="ja-JP" sz="2800" b="1">
              <a:solidFill>
                <a:srgbClr val="FFFFFF"/>
              </a:solidFill>
              <a:latin typeface="ＭＳ ゴシック" charset="0"/>
              <a:ea typeface="ＭＳ ゴシック" charset="0"/>
              <a:cs typeface="ＭＳ ゴシック" charset="0"/>
            </a:endParaRPr>
          </a:p>
        </p:txBody>
      </p:sp>
      <p:sp>
        <p:nvSpPr>
          <p:cNvPr id="26652" name="Text Box 74"/>
          <p:cNvSpPr txBox="1">
            <a:spLocks noChangeArrowheads="1"/>
          </p:cNvSpPr>
          <p:nvPr/>
        </p:nvSpPr>
        <p:spPr bwMode="auto">
          <a:xfrm>
            <a:off x="435395" y="749309"/>
            <a:ext cx="497225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2800" dirty="0" err="1">
                <a:solidFill>
                  <a:srgbClr val="FFFFFF"/>
                </a:solidFill>
                <a:latin typeface="Arial"/>
                <a:ea typeface="ヒラギノ角ゴ Pro W6" charset="0"/>
                <a:cs typeface="Arial"/>
              </a:rPr>
              <a:t>Velocidad</a:t>
            </a:r>
            <a:r>
              <a:rPr lang="en-US" altLang="ja-JP" sz="2800" dirty="0">
                <a:solidFill>
                  <a:srgbClr val="FFFFFF"/>
                </a:solidFill>
                <a:latin typeface="Arial"/>
                <a:ea typeface="ヒラギノ角ゴ Pro W6" charset="0"/>
                <a:cs typeface="Arial"/>
              </a:rPr>
              <a:t> del tsunami[m/s] </a:t>
            </a:r>
            <a:r>
              <a:rPr lang="ja-JP" altLang="en-US" sz="3200" dirty="0">
                <a:solidFill>
                  <a:srgbClr val="FFFFFF"/>
                </a:solidFill>
                <a:latin typeface="Arial"/>
                <a:ea typeface="ヒラギノ角ゴ Pro W6" charset="0"/>
                <a:cs typeface="Arial"/>
              </a:rPr>
              <a:t>＝</a:t>
            </a:r>
            <a:endParaRPr lang="ja-JP" sz="3200" dirty="0">
              <a:solidFill>
                <a:srgbClr val="FFFFFF"/>
              </a:solidFill>
              <a:latin typeface="Arial"/>
              <a:ea typeface="ヒラギノ角ゴ Pro W6" charset="0"/>
              <a:cs typeface="Arial"/>
            </a:endParaRPr>
          </a:p>
        </p:txBody>
      </p:sp>
      <p:sp>
        <p:nvSpPr>
          <p:cNvPr id="26653" name="Text Box 75"/>
          <p:cNvSpPr txBox="1">
            <a:spLocks noChangeArrowheads="1"/>
          </p:cNvSpPr>
          <p:nvPr/>
        </p:nvSpPr>
        <p:spPr bwMode="auto">
          <a:xfrm>
            <a:off x="5765440" y="872424"/>
            <a:ext cx="227485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dirty="0">
                <a:solidFill>
                  <a:srgbClr val="FFFFFF"/>
                </a:solidFill>
                <a:latin typeface="ヒラギノ角ゴ Pro W6" charset="0"/>
                <a:ea typeface="ヒラギノ角ゴ Pro W6" charset="0"/>
                <a:cs typeface="ヒラギノ角ゴ Pro W6" charset="0"/>
              </a:rPr>
              <a:t>9.8</a:t>
            </a:r>
            <a:r>
              <a:rPr lang="ja-JP" dirty="0">
                <a:solidFill>
                  <a:srgbClr val="FFFFFF"/>
                </a:solidFill>
                <a:latin typeface="ヒラギノ角ゴ Pro W6" charset="0"/>
                <a:ea typeface="ヒラギノ角ゴ Pro W6" charset="0"/>
                <a:cs typeface="ヒラギノ角ゴ Pro W6" charset="0"/>
              </a:rPr>
              <a:t>×</a:t>
            </a:r>
            <a:r>
              <a:rPr lang="en-US" altLang="ja-JP" dirty="0" err="1">
                <a:solidFill>
                  <a:srgbClr val="FFFFFF"/>
                </a:solidFill>
                <a:latin typeface="ヒラギノ角ゴ Pro W6" charset="0"/>
                <a:ea typeface="ヒラギノ角ゴ Pro W6" charset="0"/>
                <a:cs typeface="ヒラギノ角ゴ Pro W6" charset="0"/>
              </a:rPr>
              <a:t>profundidad</a:t>
            </a:r>
            <a:endParaRPr lang="ja-JP" dirty="0">
              <a:solidFill>
                <a:srgbClr val="FFFFFF"/>
              </a:solidFill>
              <a:latin typeface="ヒラギノ角ゴ Pro W6" charset="0"/>
              <a:ea typeface="ヒラギノ角ゴ Pro W6" charset="0"/>
              <a:cs typeface="ヒラギノ角ゴ Pro W6" charset="0"/>
            </a:endParaRPr>
          </a:p>
        </p:txBody>
      </p:sp>
      <p:sp>
        <p:nvSpPr>
          <p:cNvPr id="26654" name="Rectangle 76"/>
          <p:cNvSpPr>
            <a:spLocks noChangeArrowheads="1"/>
          </p:cNvSpPr>
          <p:nvPr/>
        </p:nvSpPr>
        <p:spPr bwMode="auto">
          <a:xfrm>
            <a:off x="1676400" y="1936750"/>
            <a:ext cx="76495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ja-JP" sz="1600" dirty="0">
                <a:solidFill>
                  <a:srgbClr val="FFFFFF"/>
                </a:solidFill>
                <a:latin typeface="ヒラギノ角ゴ Pro W3"/>
                <a:ea typeface="ヒラギノ角ゴ Pro W3"/>
                <a:cs typeface="ヒラギノ角ゴ Pro W3"/>
              </a:rPr>
              <a:t>Rapido</a:t>
            </a:r>
            <a:endParaRPr lang="ja-JP" altLang="en-US" sz="1600" dirty="0">
              <a:solidFill>
                <a:srgbClr val="FFFFFF"/>
              </a:solidFill>
              <a:latin typeface="ヒラギノ角ゴ Pro W3"/>
              <a:ea typeface="ヒラギノ角ゴ Pro W3"/>
              <a:cs typeface="ヒラギノ角ゴ Pro W3"/>
            </a:endParaRPr>
          </a:p>
        </p:txBody>
      </p:sp>
      <p:sp>
        <p:nvSpPr>
          <p:cNvPr id="26655" name="Rectangle 77"/>
          <p:cNvSpPr>
            <a:spLocks noChangeArrowheads="1"/>
          </p:cNvSpPr>
          <p:nvPr/>
        </p:nvSpPr>
        <p:spPr bwMode="auto">
          <a:xfrm>
            <a:off x="1066800" y="1936750"/>
            <a:ext cx="61516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ja-JP" sz="1600" dirty="0">
                <a:solidFill>
                  <a:srgbClr val="FFFFFF"/>
                </a:solidFill>
                <a:latin typeface="ヒラギノ角ゴ Pro W3"/>
                <a:ea typeface="ヒラギノ角ゴ Pro W3"/>
                <a:cs typeface="ヒラギノ角ゴ Pro W3"/>
              </a:rPr>
              <a:t>lento</a:t>
            </a:r>
            <a:endParaRPr lang="ja-JP" altLang="en-US" sz="1600" dirty="0">
              <a:solidFill>
                <a:srgbClr val="FFFFFF"/>
              </a:solidFill>
              <a:latin typeface="ヒラギノ角ゴ Pro W3"/>
              <a:ea typeface="ヒラギノ角ゴ Pro W3"/>
              <a:cs typeface="ヒラギノ角ゴ Pro W3"/>
            </a:endParaRPr>
          </a:p>
        </p:txBody>
      </p:sp>
      <p:sp>
        <p:nvSpPr>
          <p:cNvPr id="26657" name="Text Box 79"/>
          <p:cNvSpPr txBox="1">
            <a:spLocks noChangeArrowheads="1"/>
          </p:cNvSpPr>
          <p:nvPr/>
        </p:nvSpPr>
        <p:spPr bwMode="auto">
          <a:xfrm>
            <a:off x="2351651" y="4143328"/>
            <a:ext cx="368504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2800" dirty="0" err="1">
                <a:solidFill>
                  <a:srgbClr val="FFFFFF"/>
                </a:solidFill>
                <a:latin typeface="Arial"/>
                <a:ea typeface="ヒラギノ角ゴ Pro W6" charset="0"/>
                <a:cs typeface="Arial"/>
              </a:rPr>
              <a:t>Velocidad</a:t>
            </a:r>
            <a:r>
              <a:rPr lang="en-US" altLang="ja-JP" sz="2800" dirty="0">
                <a:solidFill>
                  <a:srgbClr val="FFFFFF"/>
                </a:solidFill>
                <a:latin typeface="Arial"/>
                <a:ea typeface="ヒラギノ角ゴ Pro W6" charset="0"/>
                <a:cs typeface="Arial"/>
              </a:rPr>
              <a:t> del tsunami</a:t>
            </a:r>
            <a:endParaRPr lang="ja-JP" altLang="en-US" sz="2800" dirty="0">
              <a:solidFill>
                <a:srgbClr val="FFFFFF"/>
              </a:solidFill>
              <a:latin typeface="Arial"/>
              <a:ea typeface="ヒラギノ角ゴ Pro W6" charset="0"/>
              <a:cs typeface="Arial"/>
            </a:endParaRPr>
          </a:p>
        </p:txBody>
      </p:sp>
      <p:sp>
        <p:nvSpPr>
          <p:cNvPr id="26658" name="Text Box 80"/>
          <p:cNvSpPr txBox="1">
            <a:spLocks noChangeArrowheads="1"/>
          </p:cNvSpPr>
          <p:nvPr/>
        </p:nvSpPr>
        <p:spPr bwMode="auto">
          <a:xfrm>
            <a:off x="8070107" y="883926"/>
            <a:ext cx="6524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2000" dirty="0">
                <a:solidFill>
                  <a:srgbClr val="FFFFFF"/>
                </a:solidFill>
                <a:latin typeface="ヒラギノ角ゴ Pro W6" charset="0"/>
                <a:ea typeface="ヒラギノ角ゴ Pro W6" charset="0"/>
                <a:cs typeface="ヒラギノ角ゴ Pro W6" charset="0"/>
              </a:rPr>
              <a:t>[m]</a:t>
            </a:r>
            <a:endParaRPr lang="ja-JP" sz="2000" dirty="0">
              <a:solidFill>
                <a:srgbClr val="FFFFFF"/>
              </a:solidFill>
              <a:latin typeface="ヒラギノ角ゴ Pro W6" charset="0"/>
              <a:ea typeface="ヒラギノ角ゴ Pro W6" charset="0"/>
              <a:cs typeface="ヒラギノ角ゴ Pro W6" charset="0"/>
            </a:endParaRPr>
          </a:p>
        </p:txBody>
      </p:sp>
      <p:grpSp>
        <p:nvGrpSpPr>
          <p:cNvPr id="26659" name="Group 81"/>
          <p:cNvGrpSpPr>
            <a:grpSpLocks/>
          </p:cNvGrpSpPr>
          <p:nvPr/>
        </p:nvGrpSpPr>
        <p:grpSpPr bwMode="auto">
          <a:xfrm>
            <a:off x="5481622" y="838200"/>
            <a:ext cx="2451100" cy="457200"/>
            <a:chOff x="2724" y="432"/>
            <a:chExt cx="1544" cy="288"/>
          </a:xfrm>
        </p:grpSpPr>
        <p:sp>
          <p:nvSpPr>
            <p:cNvPr id="26660" name="Line 82"/>
            <p:cNvSpPr>
              <a:spLocks noChangeShapeType="1"/>
            </p:cNvSpPr>
            <p:nvPr/>
          </p:nvSpPr>
          <p:spPr bwMode="auto">
            <a:xfrm>
              <a:off x="2876" y="432"/>
              <a:ext cx="1392" cy="0"/>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solidFill>
                  <a:srgbClr val="FFFFFF"/>
                </a:solidFill>
              </a:endParaRPr>
            </a:p>
          </p:txBody>
        </p:sp>
        <p:sp>
          <p:nvSpPr>
            <p:cNvPr id="26661" name="Line 83"/>
            <p:cNvSpPr>
              <a:spLocks noChangeShapeType="1"/>
            </p:cNvSpPr>
            <p:nvPr/>
          </p:nvSpPr>
          <p:spPr bwMode="auto">
            <a:xfrm flipH="1">
              <a:off x="2784" y="432"/>
              <a:ext cx="96" cy="288"/>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solidFill>
                  <a:srgbClr val="FFFFFF"/>
                </a:solidFill>
              </a:endParaRPr>
            </a:p>
          </p:txBody>
        </p:sp>
        <p:sp>
          <p:nvSpPr>
            <p:cNvPr id="26662" name="Line 84"/>
            <p:cNvSpPr>
              <a:spLocks noChangeShapeType="1"/>
            </p:cNvSpPr>
            <p:nvPr/>
          </p:nvSpPr>
          <p:spPr bwMode="auto">
            <a:xfrm flipH="1" flipV="1">
              <a:off x="2771" y="672"/>
              <a:ext cx="13" cy="48"/>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solidFill>
                  <a:srgbClr val="FFFFFF"/>
                </a:solidFill>
              </a:endParaRPr>
            </a:p>
          </p:txBody>
        </p:sp>
        <p:sp>
          <p:nvSpPr>
            <p:cNvPr id="26663" name="Line 85"/>
            <p:cNvSpPr>
              <a:spLocks noChangeShapeType="1"/>
            </p:cNvSpPr>
            <p:nvPr/>
          </p:nvSpPr>
          <p:spPr bwMode="auto">
            <a:xfrm>
              <a:off x="2724" y="672"/>
              <a:ext cx="48" cy="0"/>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solidFill>
                  <a:srgbClr val="FFFFFF"/>
                </a:solidFill>
              </a:endParaRPr>
            </a:p>
          </p:txBody>
        </p:sp>
      </p:grpSp>
      <p:sp>
        <p:nvSpPr>
          <p:cNvPr id="2" name="スライド番号プレースホルダー 1"/>
          <p:cNvSpPr>
            <a:spLocks noGrp="1"/>
          </p:cNvSpPr>
          <p:nvPr>
            <p:ph type="sldNum" sz="quarter" idx="12"/>
          </p:nvPr>
        </p:nvSpPr>
        <p:spPr/>
        <p:txBody>
          <a:bodyPr/>
          <a:lstStyle/>
          <a:p>
            <a:fld id="{60714896-089D-8A4A-8271-55C464D141DA}" type="slidenum">
              <a:rPr lang="ja-JP" altLang="en-US" smtClean="0">
                <a:solidFill>
                  <a:srgbClr val="FFFFFF"/>
                </a:solidFill>
              </a:rPr>
              <a:pPr/>
              <a:t>6</a:t>
            </a:fld>
            <a:endParaRPr lang="ja-JP" altLang="en-US">
              <a:solidFill>
                <a:srgbClr val="FFFFFF"/>
              </a:solidFill>
            </a:endParaRPr>
          </a:p>
        </p:txBody>
      </p:sp>
      <p:pic>
        <p:nvPicPr>
          <p:cNvPr id="3" name="図 2" descr="名称未設定.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8985" y="2087607"/>
            <a:ext cx="1139876" cy="786332"/>
          </a:xfrm>
          <a:prstGeom prst="rect">
            <a:avLst/>
          </a:prstGeom>
        </p:spPr>
      </p:pic>
      <p:sp>
        <p:nvSpPr>
          <p:cNvPr id="26644" name="Line 60"/>
          <p:cNvSpPr>
            <a:spLocks noChangeShapeType="1"/>
          </p:cNvSpPr>
          <p:nvPr/>
        </p:nvSpPr>
        <p:spPr bwMode="auto">
          <a:xfrm>
            <a:off x="6324600" y="2819400"/>
            <a:ext cx="1752600" cy="0"/>
          </a:xfrm>
          <a:prstGeom prst="line">
            <a:avLst/>
          </a:prstGeom>
          <a:noFill/>
          <a:ln w="127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solidFill>
                <a:srgbClr val="FFFFFF"/>
              </a:solidFill>
            </a:endParaRPr>
          </a:p>
        </p:txBody>
      </p:sp>
      <p:sp>
        <p:nvSpPr>
          <p:cNvPr id="26628" name="Freeform 44"/>
          <p:cNvSpPr>
            <a:spLocks/>
          </p:cNvSpPr>
          <p:nvPr/>
        </p:nvSpPr>
        <p:spPr bwMode="auto">
          <a:xfrm>
            <a:off x="835025" y="3009900"/>
            <a:ext cx="6788150" cy="838200"/>
          </a:xfrm>
          <a:custGeom>
            <a:avLst/>
            <a:gdLst>
              <a:gd name="T0" fmla="*/ 10080625 w 4276"/>
              <a:gd name="T1" fmla="*/ 0 h 816"/>
              <a:gd name="T2" fmla="*/ 2147483647 w 4276"/>
              <a:gd name="T3" fmla="*/ 0 h 816"/>
              <a:gd name="T4" fmla="*/ 2147483647 w 4276"/>
              <a:gd name="T5" fmla="*/ 861003971 h 816"/>
              <a:gd name="T6" fmla="*/ 2147483647 w 4276"/>
              <a:gd name="T7" fmla="*/ 861003971 h 816"/>
              <a:gd name="T8" fmla="*/ 0 w 4276"/>
              <a:gd name="T9" fmla="*/ 34820225 h 816"/>
              <a:gd name="T10" fmla="*/ 0 60000 65536"/>
              <a:gd name="T11" fmla="*/ 0 60000 65536"/>
              <a:gd name="T12" fmla="*/ 0 60000 65536"/>
              <a:gd name="T13" fmla="*/ 0 60000 65536"/>
              <a:gd name="T14" fmla="*/ 0 60000 65536"/>
              <a:gd name="T15" fmla="*/ 0 w 4276"/>
              <a:gd name="T16" fmla="*/ 0 h 816"/>
              <a:gd name="T17" fmla="*/ 4276 w 4276"/>
              <a:gd name="T18" fmla="*/ 816 h 816"/>
            </a:gdLst>
            <a:ahLst/>
            <a:cxnLst>
              <a:cxn ang="T10">
                <a:pos x="T0" y="T1"/>
              </a:cxn>
              <a:cxn ang="T11">
                <a:pos x="T2" y="T3"/>
              </a:cxn>
              <a:cxn ang="T12">
                <a:pos x="T4" y="T5"/>
              </a:cxn>
              <a:cxn ang="T13">
                <a:pos x="T6" y="T7"/>
              </a:cxn>
              <a:cxn ang="T14">
                <a:pos x="T8" y="T9"/>
              </a:cxn>
            </a:cxnLst>
            <a:rect l="T15" t="T16" r="T17" b="T18"/>
            <a:pathLst>
              <a:path w="4276" h="816">
                <a:moveTo>
                  <a:pt x="4" y="0"/>
                </a:moveTo>
                <a:lnTo>
                  <a:pt x="4276" y="0"/>
                </a:lnTo>
                <a:lnTo>
                  <a:pt x="4276" y="816"/>
                </a:lnTo>
                <a:lnTo>
                  <a:pt x="2836" y="816"/>
                </a:lnTo>
                <a:lnTo>
                  <a:pt x="0" y="33"/>
                </a:lnTo>
              </a:path>
            </a:pathLst>
          </a:custGeom>
          <a:solidFill>
            <a:srgbClr val="A7B5CD"/>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ja-JP" altLang="en-US">
              <a:solidFill>
                <a:srgbClr val="FFFFFF"/>
              </a:solidFill>
            </a:endParaRPr>
          </a:p>
        </p:txBody>
      </p:sp>
      <p:sp>
        <p:nvSpPr>
          <p:cNvPr id="26637" name="Freeform 53"/>
          <p:cNvSpPr>
            <a:spLocks/>
          </p:cNvSpPr>
          <p:nvPr/>
        </p:nvSpPr>
        <p:spPr bwMode="auto">
          <a:xfrm>
            <a:off x="609600" y="2933700"/>
            <a:ext cx="7015163" cy="990600"/>
          </a:xfrm>
          <a:custGeom>
            <a:avLst/>
            <a:gdLst>
              <a:gd name="T0" fmla="*/ 5040313 w 4419"/>
              <a:gd name="T1" fmla="*/ 0 h 1592"/>
              <a:gd name="T2" fmla="*/ 0 w 4419"/>
              <a:gd name="T3" fmla="*/ 616387161 h 1592"/>
              <a:gd name="T4" fmla="*/ 2147483647 w 4419"/>
              <a:gd name="T5" fmla="*/ 616387161 h 1592"/>
              <a:gd name="T6" fmla="*/ 2147483647 w 4419"/>
              <a:gd name="T7" fmla="*/ 315937310 h 1592"/>
              <a:gd name="T8" fmla="*/ 2147483647 w 4419"/>
              <a:gd name="T9" fmla="*/ 315937310 h 1592"/>
              <a:gd name="T10" fmla="*/ 5040313 w 4419"/>
              <a:gd name="T11" fmla="*/ 0 h 1592"/>
              <a:gd name="T12" fmla="*/ 0 60000 65536"/>
              <a:gd name="T13" fmla="*/ 0 60000 65536"/>
              <a:gd name="T14" fmla="*/ 0 60000 65536"/>
              <a:gd name="T15" fmla="*/ 0 60000 65536"/>
              <a:gd name="T16" fmla="*/ 0 60000 65536"/>
              <a:gd name="T17" fmla="*/ 0 60000 65536"/>
              <a:gd name="T18" fmla="*/ 0 w 4419"/>
              <a:gd name="T19" fmla="*/ 0 h 1592"/>
              <a:gd name="T20" fmla="*/ 4419 w 4419"/>
              <a:gd name="T21" fmla="*/ 1592 h 1592"/>
            </a:gdLst>
            <a:ahLst/>
            <a:cxnLst>
              <a:cxn ang="T12">
                <a:pos x="T0" y="T1"/>
              </a:cxn>
              <a:cxn ang="T13">
                <a:pos x="T2" y="T3"/>
              </a:cxn>
              <a:cxn ang="T14">
                <a:pos x="T4" y="T5"/>
              </a:cxn>
              <a:cxn ang="T15">
                <a:pos x="T6" y="T7"/>
              </a:cxn>
              <a:cxn ang="T16">
                <a:pos x="T8" y="T9"/>
              </a:cxn>
              <a:cxn ang="T17">
                <a:pos x="T10" y="T11"/>
              </a:cxn>
            </a:cxnLst>
            <a:rect l="T18" t="T19" r="T20" b="T21"/>
            <a:pathLst>
              <a:path w="4419" h="1592">
                <a:moveTo>
                  <a:pt x="2" y="0"/>
                </a:moveTo>
                <a:lnTo>
                  <a:pt x="0" y="1592"/>
                </a:lnTo>
                <a:lnTo>
                  <a:pt x="4419" y="1592"/>
                </a:lnTo>
                <a:lnTo>
                  <a:pt x="4418" y="816"/>
                </a:lnTo>
                <a:lnTo>
                  <a:pt x="2978" y="816"/>
                </a:lnTo>
                <a:lnTo>
                  <a:pt x="2" y="0"/>
                </a:lnTo>
                <a:close/>
              </a:path>
            </a:pathLst>
          </a:custGeom>
          <a:solidFill>
            <a:srgbClr val="ACB56B"/>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ja-JP" altLang="en-US">
              <a:solidFill>
                <a:srgbClr val="FFFFFF"/>
              </a:solidFill>
            </a:endParaRPr>
          </a:p>
        </p:txBody>
      </p:sp>
      <p:sp>
        <p:nvSpPr>
          <p:cNvPr id="26626" name="Freeform 42"/>
          <p:cNvSpPr>
            <a:spLocks/>
          </p:cNvSpPr>
          <p:nvPr/>
        </p:nvSpPr>
        <p:spPr bwMode="auto">
          <a:xfrm>
            <a:off x="5032375" y="2819400"/>
            <a:ext cx="2438400" cy="196850"/>
          </a:xfrm>
          <a:custGeom>
            <a:avLst/>
            <a:gdLst>
              <a:gd name="T0" fmla="*/ 28643553 w 2232"/>
              <a:gd name="T1" fmla="*/ 53819337 h 720"/>
              <a:gd name="T2" fmla="*/ 76383535 w 2232"/>
              <a:gd name="T3" fmla="*/ 53819337 h 720"/>
              <a:gd name="T4" fmla="*/ 114575303 w 2232"/>
              <a:gd name="T5" fmla="*/ 53221405 h 720"/>
              <a:gd name="T6" fmla="*/ 162315286 w 2232"/>
              <a:gd name="T7" fmla="*/ 53221405 h 720"/>
              <a:gd name="T8" fmla="*/ 200507054 w 2232"/>
              <a:gd name="T9" fmla="*/ 52623473 h 720"/>
              <a:gd name="T10" fmla="*/ 248247037 w 2232"/>
              <a:gd name="T11" fmla="*/ 52025268 h 720"/>
              <a:gd name="T12" fmla="*/ 286439897 w 2232"/>
              <a:gd name="T13" fmla="*/ 51427336 h 720"/>
              <a:gd name="T14" fmla="*/ 334178787 w 2232"/>
              <a:gd name="T15" fmla="*/ 50829404 h 720"/>
              <a:gd name="T16" fmla="*/ 372371647 w 2232"/>
              <a:gd name="T17" fmla="*/ 49633267 h 720"/>
              <a:gd name="T18" fmla="*/ 420111630 w 2232"/>
              <a:gd name="T19" fmla="*/ 48437403 h 720"/>
              <a:gd name="T20" fmla="*/ 458303398 w 2232"/>
              <a:gd name="T21" fmla="*/ 47241539 h 720"/>
              <a:gd name="T22" fmla="*/ 496495166 w 2232"/>
              <a:gd name="T23" fmla="*/ 45447470 h 720"/>
              <a:gd name="T24" fmla="*/ 544235148 w 2232"/>
              <a:gd name="T25" fmla="*/ 43653401 h 720"/>
              <a:gd name="T26" fmla="*/ 582426916 w 2232"/>
              <a:gd name="T27" fmla="*/ 41859606 h 720"/>
              <a:gd name="T28" fmla="*/ 630166899 w 2232"/>
              <a:gd name="T29" fmla="*/ 39467605 h 720"/>
              <a:gd name="T30" fmla="*/ 668358667 w 2232"/>
              <a:gd name="T31" fmla="*/ 37075604 h 720"/>
              <a:gd name="T32" fmla="*/ 716098649 w 2232"/>
              <a:gd name="T33" fmla="*/ 34683603 h 720"/>
              <a:gd name="T34" fmla="*/ 754290417 w 2232"/>
              <a:gd name="T35" fmla="*/ 31693670 h 720"/>
              <a:gd name="T36" fmla="*/ 802030400 w 2232"/>
              <a:gd name="T37" fmla="*/ 28703737 h 720"/>
              <a:gd name="T38" fmla="*/ 840222168 w 2232"/>
              <a:gd name="T39" fmla="*/ 25713805 h 720"/>
              <a:gd name="T40" fmla="*/ 887962151 w 2232"/>
              <a:gd name="T41" fmla="*/ 22723598 h 720"/>
              <a:gd name="T42" fmla="*/ 926153918 w 2232"/>
              <a:gd name="T43" fmla="*/ 19733666 h 720"/>
              <a:gd name="T44" fmla="*/ 973893901 w 2232"/>
              <a:gd name="T45" fmla="*/ 16145801 h 720"/>
              <a:gd name="T46" fmla="*/ 1012085669 w 2232"/>
              <a:gd name="T47" fmla="*/ 13155868 h 720"/>
              <a:gd name="T48" fmla="*/ 1050277437 w 2232"/>
              <a:gd name="T49" fmla="*/ 10165935 h 720"/>
              <a:gd name="T50" fmla="*/ 1098017419 w 2232"/>
              <a:gd name="T51" fmla="*/ 7773935 h 720"/>
              <a:gd name="T52" fmla="*/ 1136209187 w 2232"/>
              <a:gd name="T53" fmla="*/ 5381934 h 720"/>
              <a:gd name="T54" fmla="*/ 1183949170 w 2232"/>
              <a:gd name="T55" fmla="*/ 3587865 h 720"/>
              <a:gd name="T56" fmla="*/ 1222140938 w 2232"/>
              <a:gd name="T57" fmla="*/ 1794069 h 720"/>
              <a:gd name="T58" fmla="*/ 1269880920 w 2232"/>
              <a:gd name="T59" fmla="*/ 597932 h 720"/>
              <a:gd name="T60" fmla="*/ 1308073781 w 2232"/>
              <a:gd name="T61" fmla="*/ 0 h 720"/>
              <a:gd name="T62" fmla="*/ 1355812671 w 2232"/>
              <a:gd name="T63" fmla="*/ 0 h 720"/>
              <a:gd name="T64" fmla="*/ 1394005531 w 2232"/>
              <a:gd name="T65" fmla="*/ 597932 h 720"/>
              <a:gd name="T66" fmla="*/ 1441745514 w 2232"/>
              <a:gd name="T67" fmla="*/ 1195864 h 720"/>
              <a:gd name="T68" fmla="*/ 1479937282 w 2232"/>
              <a:gd name="T69" fmla="*/ 2989933 h 720"/>
              <a:gd name="T70" fmla="*/ 1527677265 w 2232"/>
              <a:gd name="T71" fmla="*/ 4784002 h 720"/>
              <a:gd name="T72" fmla="*/ 1565869032 w 2232"/>
              <a:gd name="T73" fmla="*/ 6577797 h 720"/>
              <a:gd name="T74" fmla="*/ 1613609015 w 2232"/>
              <a:gd name="T75" fmla="*/ 8969798 h 720"/>
              <a:gd name="T76" fmla="*/ 1651800783 w 2232"/>
              <a:gd name="T77" fmla="*/ 11959731 h 720"/>
              <a:gd name="T78" fmla="*/ 1689992551 w 2232"/>
              <a:gd name="T79" fmla="*/ 14949937 h 720"/>
              <a:gd name="T80" fmla="*/ 1737732533 w 2232"/>
              <a:gd name="T81" fmla="*/ 17939870 h 720"/>
              <a:gd name="T82" fmla="*/ 1775924301 w 2232"/>
              <a:gd name="T83" fmla="*/ 21527735 h 720"/>
              <a:gd name="T84" fmla="*/ 1823664284 w 2232"/>
              <a:gd name="T85" fmla="*/ 24517668 h 720"/>
              <a:gd name="T86" fmla="*/ 1861856052 w 2232"/>
              <a:gd name="T87" fmla="*/ 27507600 h 720"/>
              <a:gd name="T88" fmla="*/ 1909596034 w 2232"/>
              <a:gd name="T89" fmla="*/ 30497533 h 720"/>
              <a:gd name="T90" fmla="*/ 1947787802 w 2232"/>
              <a:gd name="T91" fmla="*/ 33487466 h 720"/>
              <a:gd name="T92" fmla="*/ 1995527785 w 2232"/>
              <a:gd name="T93" fmla="*/ 36477672 h 720"/>
              <a:gd name="T94" fmla="*/ 2033719553 w 2232"/>
              <a:gd name="T95" fmla="*/ 38869400 h 720"/>
              <a:gd name="T96" fmla="*/ 2081459535 w 2232"/>
              <a:gd name="T97" fmla="*/ 41261400 h 720"/>
              <a:gd name="T98" fmla="*/ 2119651303 w 2232"/>
              <a:gd name="T99" fmla="*/ 43055469 h 720"/>
              <a:gd name="T100" fmla="*/ 2147483647 w 2232"/>
              <a:gd name="T101" fmla="*/ 44849538 h 720"/>
              <a:gd name="T102" fmla="*/ 2147483647 w 2232"/>
              <a:gd name="T103" fmla="*/ 46643334 h 720"/>
              <a:gd name="T104" fmla="*/ 2147483647 w 2232"/>
              <a:gd name="T105" fmla="*/ 47839471 h 720"/>
              <a:gd name="T106" fmla="*/ 2147483647 w 2232"/>
              <a:gd name="T107" fmla="*/ 49035335 h 720"/>
              <a:gd name="T108" fmla="*/ 2147483647 w 2232"/>
              <a:gd name="T109" fmla="*/ 50231472 h 720"/>
              <a:gd name="T110" fmla="*/ 2147483647 w 2232"/>
              <a:gd name="T111" fmla="*/ 50829404 h 720"/>
              <a:gd name="T112" fmla="*/ 2147483647 w 2232"/>
              <a:gd name="T113" fmla="*/ 52025268 h 720"/>
              <a:gd name="T114" fmla="*/ 2147483647 w 2232"/>
              <a:gd name="T115" fmla="*/ 52025268 h 720"/>
              <a:gd name="T116" fmla="*/ 2147483647 w 2232"/>
              <a:gd name="T117" fmla="*/ 52623473 h 720"/>
              <a:gd name="T118" fmla="*/ 2147483647 w 2232"/>
              <a:gd name="T119" fmla="*/ 53221405 h 720"/>
              <a:gd name="T120" fmla="*/ 2147483647 w 2232"/>
              <a:gd name="T121" fmla="*/ 53221405 h 720"/>
              <a:gd name="T122" fmla="*/ 2147483647 w 2232"/>
              <a:gd name="T123" fmla="*/ 53819337 h 720"/>
              <a:gd name="T124" fmla="*/ 2147483647 w 2232"/>
              <a:gd name="T125" fmla="*/ 53819337 h 7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32"/>
              <a:gd name="T190" fmla="*/ 0 h 720"/>
              <a:gd name="T191" fmla="*/ 2232 w 2232"/>
              <a:gd name="T192" fmla="*/ 720 h 7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32" h="720">
                <a:moveTo>
                  <a:pt x="0" y="720"/>
                </a:moveTo>
                <a:lnTo>
                  <a:pt x="8" y="720"/>
                </a:lnTo>
                <a:lnTo>
                  <a:pt x="16" y="720"/>
                </a:lnTo>
                <a:lnTo>
                  <a:pt x="24" y="720"/>
                </a:lnTo>
                <a:lnTo>
                  <a:pt x="32" y="720"/>
                </a:lnTo>
                <a:lnTo>
                  <a:pt x="48" y="720"/>
                </a:lnTo>
                <a:lnTo>
                  <a:pt x="56" y="720"/>
                </a:lnTo>
                <a:lnTo>
                  <a:pt x="64" y="720"/>
                </a:lnTo>
                <a:lnTo>
                  <a:pt x="72" y="712"/>
                </a:lnTo>
                <a:lnTo>
                  <a:pt x="80" y="712"/>
                </a:lnTo>
                <a:lnTo>
                  <a:pt x="88" y="712"/>
                </a:lnTo>
                <a:lnTo>
                  <a:pt x="96" y="712"/>
                </a:lnTo>
                <a:lnTo>
                  <a:pt x="104" y="712"/>
                </a:lnTo>
                <a:lnTo>
                  <a:pt x="120" y="712"/>
                </a:lnTo>
                <a:lnTo>
                  <a:pt x="128" y="712"/>
                </a:lnTo>
                <a:lnTo>
                  <a:pt x="136" y="712"/>
                </a:lnTo>
                <a:lnTo>
                  <a:pt x="144" y="704"/>
                </a:lnTo>
                <a:lnTo>
                  <a:pt x="152" y="704"/>
                </a:lnTo>
                <a:lnTo>
                  <a:pt x="160" y="704"/>
                </a:lnTo>
                <a:lnTo>
                  <a:pt x="168" y="704"/>
                </a:lnTo>
                <a:lnTo>
                  <a:pt x="176" y="704"/>
                </a:lnTo>
                <a:lnTo>
                  <a:pt x="184" y="696"/>
                </a:lnTo>
                <a:lnTo>
                  <a:pt x="200" y="696"/>
                </a:lnTo>
                <a:lnTo>
                  <a:pt x="208" y="696"/>
                </a:lnTo>
                <a:lnTo>
                  <a:pt x="216" y="696"/>
                </a:lnTo>
                <a:lnTo>
                  <a:pt x="224" y="688"/>
                </a:lnTo>
                <a:lnTo>
                  <a:pt x="232" y="688"/>
                </a:lnTo>
                <a:lnTo>
                  <a:pt x="240" y="688"/>
                </a:lnTo>
                <a:lnTo>
                  <a:pt x="248" y="688"/>
                </a:lnTo>
                <a:lnTo>
                  <a:pt x="256" y="680"/>
                </a:lnTo>
                <a:lnTo>
                  <a:pt x="264" y="680"/>
                </a:lnTo>
                <a:lnTo>
                  <a:pt x="280" y="680"/>
                </a:lnTo>
                <a:lnTo>
                  <a:pt x="288" y="672"/>
                </a:lnTo>
                <a:lnTo>
                  <a:pt x="296" y="672"/>
                </a:lnTo>
                <a:lnTo>
                  <a:pt x="304" y="664"/>
                </a:lnTo>
                <a:lnTo>
                  <a:pt x="312" y="664"/>
                </a:lnTo>
                <a:lnTo>
                  <a:pt x="320" y="664"/>
                </a:lnTo>
                <a:lnTo>
                  <a:pt x="328" y="656"/>
                </a:lnTo>
                <a:lnTo>
                  <a:pt x="336" y="656"/>
                </a:lnTo>
                <a:lnTo>
                  <a:pt x="352" y="648"/>
                </a:lnTo>
                <a:lnTo>
                  <a:pt x="360" y="648"/>
                </a:lnTo>
                <a:lnTo>
                  <a:pt x="368" y="640"/>
                </a:lnTo>
                <a:lnTo>
                  <a:pt x="376" y="632"/>
                </a:lnTo>
                <a:lnTo>
                  <a:pt x="384" y="632"/>
                </a:lnTo>
                <a:lnTo>
                  <a:pt x="392" y="624"/>
                </a:lnTo>
                <a:lnTo>
                  <a:pt x="400" y="624"/>
                </a:lnTo>
                <a:lnTo>
                  <a:pt x="408" y="616"/>
                </a:lnTo>
                <a:lnTo>
                  <a:pt x="416" y="608"/>
                </a:lnTo>
                <a:lnTo>
                  <a:pt x="432" y="608"/>
                </a:lnTo>
                <a:lnTo>
                  <a:pt x="440" y="600"/>
                </a:lnTo>
                <a:lnTo>
                  <a:pt x="448" y="592"/>
                </a:lnTo>
                <a:lnTo>
                  <a:pt x="456" y="584"/>
                </a:lnTo>
                <a:lnTo>
                  <a:pt x="464" y="584"/>
                </a:lnTo>
                <a:lnTo>
                  <a:pt x="472" y="576"/>
                </a:lnTo>
                <a:lnTo>
                  <a:pt x="480" y="568"/>
                </a:lnTo>
                <a:lnTo>
                  <a:pt x="488" y="560"/>
                </a:lnTo>
                <a:lnTo>
                  <a:pt x="496" y="552"/>
                </a:lnTo>
                <a:lnTo>
                  <a:pt x="512" y="544"/>
                </a:lnTo>
                <a:lnTo>
                  <a:pt x="520" y="536"/>
                </a:lnTo>
                <a:lnTo>
                  <a:pt x="528" y="528"/>
                </a:lnTo>
                <a:lnTo>
                  <a:pt x="536" y="528"/>
                </a:lnTo>
                <a:lnTo>
                  <a:pt x="544" y="520"/>
                </a:lnTo>
                <a:lnTo>
                  <a:pt x="552" y="512"/>
                </a:lnTo>
                <a:lnTo>
                  <a:pt x="560" y="496"/>
                </a:lnTo>
                <a:lnTo>
                  <a:pt x="568" y="488"/>
                </a:lnTo>
                <a:lnTo>
                  <a:pt x="584" y="480"/>
                </a:lnTo>
                <a:lnTo>
                  <a:pt x="592" y="472"/>
                </a:lnTo>
                <a:lnTo>
                  <a:pt x="600" y="464"/>
                </a:lnTo>
                <a:lnTo>
                  <a:pt x="608" y="456"/>
                </a:lnTo>
                <a:lnTo>
                  <a:pt x="616" y="448"/>
                </a:lnTo>
                <a:lnTo>
                  <a:pt x="624" y="440"/>
                </a:lnTo>
                <a:lnTo>
                  <a:pt x="632" y="424"/>
                </a:lnTo>
                <a:lnTo>
                  <a:pt x="640" y="416"/>
                </a:lnTo>
                <a:lnTo>
                  <a:pt x="648" y="408"/>
                </a:lnTo>
                <a:lnTo>
                  <a:pt x="664" y="400"/>
                </a:lnTo>
                <a:lnTo>
                  <a:pt x="672" y="384"/>
                </a:lnTo>
                <a:lnTo>
                  <a:pt x="680" y="376"/>
                </a:lnTo>
                <a:lnTo>
                  <a:pt x="688" y="368"/>
                </a:lnTo>
                <a:lnTo>
                  <a:pt x="696" y="360"/>
                </a:lnTo>
                <a:lnTo>
                  <a:pt x="704" y="344"/>
                </a:lnTo>
                <a:lnTo>
                  <a:pt x="712" y="336"/>
                </a:lnTo>
                <a:lnTo>
                  <a:pt x="720" y="328"/>
                </a:lnTo>
                <a:lnTo>
                  <a:pt x="736" y="312"/>
                </a:lnTo>
                <a:lnTo>
                  <a:pt x="744" y="304"/>
                </a:lnTo>
                <a:lnTo>
                  <a:pt x="752" y="296"/>
                </a:lnTo>
                <a:lnTo>
                  <a:pt x="760" y="280"/>
                </a:lnTo>
                <a:lnTo>
                  <a:pt x="768" y="272"/>
                </a:lnTo>
                <a:lnTo>
                  <a:pt x="776" y="264"/>
                </a:lnTo>
                <a:lnTo>
                  <a:pt x="784" y="248"/>
                </a:lnTo>
                <a:lnTo>
                  <a:pt x="792" y="240"/>
                </a:lnTo>
                <a:lnTo>
                  <a:pt x="800" y="232"/>
                </a:lnTo>
                <a:lnTo>
                  <a:pt x="816" y="216"/>
                </a:lnTo>
                <a:lnTo>
                  <a:pt x="824" y="208"/>
                </a:lnTo>
                <a:lnTo>
                  <a:pt x="832" y="200"/>
                </a:lnTo>
                <a:lnTo>
                  <a:pt x="840" y="184"/>
                </a:lnTo>
                <a:lnTo>
                  <a:pt x="848" y="176"/>
                </a:lnTo>
                <a:lnTo>
                  <a:pt x="856" y="168"/>
                </a:lnTo>
                <a:lnTo>
                  <a:pt x="864" y="160"/>
                </a:lnTo>
                <a:lnTo>
                  <a:pt x="872" y="144"/>
                </a:lnTo>
                <a:lnTo>
                  <a:pt x="880" y="136"/>
                </a:lnTo>
                <a:lnTo>
                  <a:pt x="896" y="128"/>
                </a:lnTo>
                <a:lnTo>
                  <a:pt x="904" y="120"/>
                </a:lnTo>
                <a:lnTo>
                  <a:pt x="912" y="112"/>
                </a:lnTo>
                <a:lnTo>
                  <a:pt x="920" y="104"/>
                </a:lnTo>
                <a:lnTo>
                  <a:pt x="928" y="96"/>
                </a:lnTo>
                <a:lnTo>
                  <a:pt x="936" y="88"/>
                </a:lnTo>
                <a:lnTo>
                  <a:pt x="944" y="80"/>
                </a:lnTo>
                <a:lnTo>
                  <a:pt x="952" y="72"/>
                </a:lnTo>
                <a:lnTo>
                  <a:pt x="968" y="64"/>
                </a:lnTo>
                <a:lnTo>
                  <a:pt x="976" y="56"/>
                </a:lnTo>
                <a:lnTo>
                  <a:pt x="984" y="48"/>
                </a:lnTo>
                <a:lnTo>
                  <a:pt x="992" y="48"/>
                </a:lnTo>
                <a:lnTo>
                  <a:pt x="1000" y="40"/>
                </a:lnTo>
                <a:lnTo>
                  <a:pt x="1008" y="32"/>
                </a:lnTo>
                <a:lnTo>
                  <a:pt x="1016" y="32"/>
                </a:lnTo>
                <a:lnTo>
                  <a:pt x="1024" y="24"/>
                </a:lnTo>
                <a:lnTo>
                  <a:pt x="1032" y="24"/>
                </a:lnTo>
                <a:lnTo>
                  <a:pt x="1048" y="16"/>
                </a:lnTo>
                <a:lnTo>
                  <a:pt x="1056" y="16"/>
                </a:lnTo>
                <a:lnTo>
                  <a:pt x="1064" y="8"/>
                </a:lnTo>
                <a:lnTo>
                  <a:pt x="1072" y="8"/>
                </a:lnTo>
                <a:lnTo>
                  <a:pt x="1080" y="8"/>
                </a:lnTo>
                <a:lnTo>
                  <a:pt x="1088" y="0"/>
                </a:lnTo>
                <a:lnTo>
                  <a:pt x="1096" y="0"/>
                </a:lnTo>
                <a:lnTo>
                  <a:pt x="1104" y="0"/>
                </a:lnTo>
                <a:lnTo>
                  <a:pt x="1120" y="0"/>
                </a:lnTo>
                <a:lnTo>
                  <a:pt x="1128" y="0"/>
                </a:lnTo>
                <a:lnTo>
                  <a:pt x="1136" y="0"/>
                </a:lnTo>
                <a:lnTo>
                  <a:pt x="1144" y="0"/>
                </a:lnTo>
                <a:lnTo>
                  <a:pt x="1152" y="0"/>
                </a:lnTo>
                <a:lnTo>
                  <a:pt x="1160" y="0"/>
                </a:lnTo>
                <a:lnTo>
                  <a:pt x="1168" y="8"/>
                </a:lnTo>
                <a:lnTo>
                  <a:pt x="1176" y="8"/>
                </a:lnTo>
                <a:lnTo>
                  <a:pt x="1184" y="8"/>
                </a:lnTo>
                <a:lnTo>
                  <a:pt x="1200" y="16"/>
                </a:lnTo>
                <a:lnTo>
                  <a:pt x="1208" y="16"/>
                </a:lnTo>
                <a:lnTo>
                  <a:pt x="1216" y="24"/>
                </a:lnTo>
                <a:lnTo>
                  <a:pt x="1224" y="24"/>
                </a:lnTo>
                <a:lnTo>
                  <a:pt x="1232" y="32"/>
                </a:lnTo>
                <a:lnTo>
                  <a:pt x="1240" y="40"/>
                </a:lnTo>
                <a:lnTo>
                  <a:pt x="1248" y="40"/>
                </a:lnTo>
                <a:lnTo>
                  <a:pt x="1256" y="48"/>
                </a:lnTo>
                <a:lnTo>
                  <a:pt x="1264" y="56"/>
                </a:lnTo>
                <a:lnTo>
                  <a:pt x="1280" y="64"/>
                </a:lnTo>
                <a:lnTo>
                  <a:pt x="1288" y="64"/>
                </a:lnTo>
                <a:lnTo>
                  <a:pt x="1296" y="72"/>
                </a:lnTo>
                <a:lnTo>
                  <a:pt x="1304" y="80"/>
                </a:lnTo>
                <a:lnTo>
                  <a:pt x="1312" y="88"/>
                </a:lnTo>
                <a:lnTo>
                  <a:pt x="1320" y="96"/>
                </a:lnTo>
                <a:lnTo>
                  <a:pt x="1328" y="104"/>
                </a:lnTo>
                <a:lnTo>
                  <a:pt x="1336" y="112"/>
                </a:lnTo>
                <a:lnTo>
                  <a:pt x="1352" y="120"/>
                </a:lnTo>
                <a:lnTo>
                  <a:pt x="1360" y="136"/>
                </a:lnTo>
                <a:lnTo>
                  <a:pt x="1368" y="144"/>
                </a:lnTo>
                <a:lnTo>
                  <a:pt x="1376" y="152"/>
                </a:lnTo>
                <a:lnTo>
                  <a:pt x="1384" y="160"/>
                </a:lnTo>
                <a:lnTo>
                  <a:pt x="1392" y="168"/>
                </a:lnTo>
                <a:lnTo>
                  <a:pt x="1400" y="184"/>
                </a:lnTo>
                <a:lnTo>
                  <a:pt x="1408" y="192"/>
                </a:lnTo>
                <a:lnTo>
                  <a:pt x="1416" y="200"/>
                </a:lnTo>
                <a:lnTo>
                  <a:pt x="1432" y="208"/>
                </a:lnTo>
                <a:lnTo>
                  <a:pt x="1440" y="224"/>
                </a:lnTo>
                <a:lnTo>
                  <a:pt x="1448" y="232"/>
                </a:lnTo>
                <a:lnTo>
                  <a:pt x="1456" y="240"/>
                </a:lnTo>
                <a:lnTo>
                  <a:pt x="1464" y="256"/>
                </a:lnTo>
                <a:lnTo>
                  <a:pt x="1472" y="264"/>
                </a:lnTo>
                <a:lnTo>
                  <a:pt x="1480" y="272"/>
                </a:lnTo>
                <a:lnTo>
                  <a:pt x="1488" y="288"/>
                </a:lnTo>
                <a:lnTo>
                  <a:pt x="1496" y="296"/>
                </a:lnTo>
                <a:lnTo>
                  <a:pt x="1512" y="304"/>
                </a:lnTo>
                <a:lnTo>
                  <a:pt x="1520" y="320"/>
                </a:lnTo>
                <a:lnTo>
                  <a:pt x="1528" y="328"/>
                </a:lnTo>
                <a:lnTo>
                  <a:pt x="1536" y="336"/>
                </a:lnTo>
                <a:lnTo>
                  <a:pt x="1544" y="352"/>
                </a:lnTo>
                <a:lnTo>
                  <a:pt x="1552" y="360"/>
                </a:lnTo>
                <a:lnTo>
                  <a:pt x="1560" y="368"/>
                </a:lnTo>
                <a:lnTo>
                  <a:pt x="1568" y="384"/>
                </a:lnTo>
                <a:lnTo>
                  <a:pt x="1584" y="392"/>
                </a:lnTo>
                <a:lnTo>
                  <a:pt x="1592" y="400"/>
                </a:lnTo>
                <a:lnTo>
                  <a:pt x="1600" y="408"/>
                </a:lnTo>
                <a:lnTo>
                  <a:pt x="1608" y="424"/>
                </a:lnTo>
                <a:lnTo>
                  <a:pt x="1616" y="432"/>
                </a:lnTo>
                <a:lnTo>
                  <a:pt x="1624" y="440"/>
                </a:lnTo>
                <a:lnTo>
                  <a:pt x="1632" y="448"/>
                </a:lnTo>
                <a:lnTo>
                  <a:pt x="1640" y="456"/>
                </a:lnTo>
                <a:lnTo>
                  <a:pt x="1648" y="472"/>
                </a:lnTo>
                <a:lnTo>
                  <a:pt x="1664" y="480"/>
                </a:lnTo>
                <a:lnTo>
                  <a:pt x="1672" y="488"/>
                </a:lnTo>
                <a:lnTo>
                  <a:pt x="1680" y="496"/>
                </a:lnTo>
                <a:lnTo>
                  <a:pt x="1688" y="504"/>
                </a:lnTo>
                <a:lnTo>
                  <a:pt x="1696" y="512"/>
                </a:lnTo>
                <a:lnTo>
                  <a:pt x="1704" y="520"/>
                </a:lnTo>
                <a:lnTo>
                  <a:pt x="1712" y="528"/>
                </a:lnTo>
                <a:lnTo>
                  <a:pt x="1720" y="536"/>
                </a:lnTo>
                <a:lnTo>
                  <a:pt x="1736" y="544"/>
                </a:lnTo>
                <a:lnTo>
                  <a:pt x="1744" y="552"/>
                </a:lnTo>
                <a:lnTo>
                  <a:pt x="1752" y="560"/>
                </a:lnTo>
                <a:lnTo>
                  <a:pt x="1760" y="568"/>
                </a:lnTo>
                <a:lnTo>
                  <a:pt x="1768" y="568"/>
                </a:lnTo>
                <a:lnTo>
                  <a:pt x="1776" y="576"/>
                </a:lnTo>
                <a:lnTo>
                  <a:pt x="1784" y="584"/>
                </a:lnTo>
                <a:lnTo>
                  <a:pt x="1792" y="592"/>
                </a:lnTo>
                <a:lnTo>
                  <a:pt x="1800" y="592"/>
                </a:lnTo>
                <a:lnTo>
                  <a:pt x="1816" y="600"/>
                </a:lnTo>
                <a:lnTo>
                  <a:pt x="1824" y="608"/>
                </a:lnTo>
                <a:lnTo>
                  <a:pt x="1832" y="616"/>
                </a:lnTo>
                <a:lnTo>
                  <a:pt x="1840" y="616"/>
                </a:lnTo>
                <a:lnTo>
                  <a:pt x="1848" y="624"/>
                </a:lnTo>
                <a:lnTo>
                  <a:pt x="1856" y="632"/>
                </a:lnTo>
                <a:lnTo>
                  <a:pt x="1864" y="632"/>
                </a:lnTo>
                <a:lnTo>
                  <a:pt x="1872" y="640"/>
                </a:lnTo>
                <a:lnTo>
                  <a:pt x="1880" y="640"/>
                </a:lnTo>
                <a:lnTo>
                  <a:pt x="1896" y="648"/>
                </a:lnTo>
                <a:lnTo>
                  <a:pt x="1904" y="648"/>
                </a:lnTo>
                <a:lnTo>
                  <a:pt x="1912" y="656"/>
                </a:lnTo>
                <a:lnTo>
                  <a:pt x="1920" y="656"/>
                </a:lnTo>
                <a:lnTo>
                  <a:pt x="1928" y="664"/>
                </a:lnTo>
                <a:lnTo>
                  <a:pt x="1936" y="664"/>
                </a:lnTo>
                <a:lnTo>
                  <a:pt x="1944" y="672"/>
                </a:lnTo>
                <a:lnTo>
                  <a:pt x="1952" y="672"/>
                </a:lnTo>
                <a:lnTo>
                  <a:pt x="1968" y="672"/>
                </a:lnTo>
                <a:lnTo>
                  <a:pt x="1976" y="680"/>
                </a:lnTo>
                <a:lnTo>
                  <a:pt x="1984" y="680"/>
                </a:lnTo>
                <a:lnTo>
                  <a:pt x="1992" y="680"/>
                </a:lnTo>
                <a:lnTo>
                  <a:pt x="2000" y="688"/>
                </a:lnTo>
                <a:lnTo>
                  <a:pt x="2008" y="688"/>
                </a:lnTo>
                <a:lnTo>
                  <a:pt x="2016" y="688"/>
                </a:lnTo>
                <a:lnTo>
                  <a:pt x="2024" y="696"/>
                </a:lnTo>
                <a:lnTo>
                  <a:pt x="2032" y="696"/>
                </a:lnTo>
                <a:lnTo>
                  <a:pt x="2048" y="696"/>
                </a:lnTo>
                <a:lnTo>
                  <a:pt x="2056" y="696"/>
                </a:lnTo>
                <a:lnTo>
                  <a:pt x="2064" y="696"/>
                </a:lnTo>
                <a:lnTo>
                  <a:pt x="2072" y="704"/>
                </a:lnTo>
                <a:lnTo>
                  <a:pt x="2080" y="704"/>
                </a:lnTo>
                <a:lnTo>
                  <a:pt x="2088" y="704"/>
                </a:lnTo>
                <a:lnTo>
                  <a:pt x="2096" y="704"/>
                </a:lnTo>
                <a:lnTo>
                  <a:pt x="2104" y="704"/>
                </a:lnTo>
                <a:lnTo>
                  <a:pt x="2112" y="712"/>
                </a:lnTo>
                <a:lnTo>
                  <a:pt x="2128" y="712"/>
                </a:lnTo>
                <a:lnTo>
                  <a:pt x="2136" y="712"/>
                </a:lnTo>
                <a:lnTo>
                  <a:pt x="2144" y="712"/>
                </a:lnTo>
                <a:lnTo>
                  <a:pt x="2152" y="712"/>
                </a:lnTo>
                <a:lnTo>
                  <a:pt x="2160" y="712"/>
                </a:lnTo>
                <a:lnTo>
                  <a:pt x="2168" y="712"/>
                </a:lnTo>
                <a:lnTo>
                  <a:pt x="2176" y="720"/>
                </a:lnTo>
                <a:lnTo>
                  <a:pt x="2184" y="720"/>
                </a:lnTo>
                <a:lnTo>
                  <a:pt x="2200" y="720"/>
                </a:lnTo>
                <a:lnTo>
                  <a:pt x="2208" y="720"/>
                </a:lnTo>
                <a:lnTo>
                  <a:pt x="2216" y="720"/>
                </a:lnTo>
                <a:lnTo>
                  <a:pt x="2224" y="720"/>
                </a:lnTo>
                <a:lnTo>
                  <a:pt x="2232" y="720"/>
                </a:lnTo>
              </a:path>
            </a:pathLst>
          </a:custGeom>
          <a:solidFill>
            <a:srgbClr val="A7B5CD"/>
          </a:solidFill>
          <a:ln>
            <a:noFill/>
          </a:ln>
          <a:extLst>
            <a:ext uri="{91240B29-F687-4f45-9708-019B960494DF}">
              <a14:hiddenLine xmlns:a14="http://schemas.microsoft.com/office/drawing/2010/main" xmlns="" w="12700">
                <a:solidFill>
                  <a:srgbClr val="000000"/>
                </a:solidFill>
                <a:round/>
                <a:headEnd/>
                <a:tailEnd/>
              </a14:hiddenLine>
            </a:ext>
          </a:extLst>
        </p:spPr>
        <p:txBody>
          <a:bodyPr/>
          <a:lstStyle/>
          <a:p>
            <a:endParaRPr lang="ja-JP" altLang="en-US">
              <a:solidFill>
                <a:srgbClr val="FFFFFF"/>
              </a:solidFill>
            </a:endParaRPr>
          </a:p>
        </p:txBody>
      </p:sp>
      <p:sp>
        <p:nvSpPr>
          <p:cNvPr id="26650" name="Text Box 72"/>
          <p:cNvSpPr txBox="1">
            <a:spLocks noChangeArrowheads="1"/>
          </p:cNvSpPr>
          <p:nvPr/>
        </p:nvSpPr>
        <p:spPr bwMode="auto">
          <a:xfrm>
            <a:off x="6439647" y="2093260"/>
            <a:ext cx="59472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2800" dirty="0">
                <a:solidFill>
                  <a:srgbClr val="FFFFFF"/>
                </a:solidFill>
                <a:latin typeface="ヒラギノ角ゴ Pro W3"/>
                <a:ea typeface="ヒラギノ角ゴ Pro W3"/>
                <a:cs typeface="ヒラギノ角ゴ Pro W3"/>
              </a:rPr>
              <a:t>??</a:t>
            </a:r>
            <a:endParaRPr lang="ja-JP" sz="2800" dirty="0">
              <a:solidFill>
                <a:srgbClr val="FFFFFF"/>
              </a:solidFill>
              <a:latin typeface="ヒラギノ角ゴ Pro W3"/>
              <a:ea typeface="ヒラギノ角ゴ Pro W3"/>
              <a:cs typeface="ヒラギノ角ゴ Pro W3"/>
            </a:endParaRPr>
          </a:p>
        </p:txBody>
      </p:sp>
      <p:sp>
        <p:nvSpPr>
          <p:cNvPr id="47" name="Text Box 78">
            <a:extLst>
              <a:ext uri="{FF2B5EF4-FFF2-40B4-BE49-F238E27FC236}">
                <a16:creationId xmlns:a16="http://schemas.microsoft.com/office/drawing/2014/main" id="{B9B6C4A5-D4FA-4149-A2DB-96CD3E0DCC39}"/>
              </a:ext>
            </a:extLst>
          </p:cNvPr>
          <p:cNvSpPr txBox="1">
            <a:spLocks noChangeArrowheads="1"/>
          </p:cNvSpPr>
          <p:nvPr/>
        </p:nvSpPr>
        <p:spPr bwMode="auto">
          <a:xfrm>
            <a:off x="786160" y="4779653"/>
            <a:ext cx="790064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2000" dirty="0" err="1">
                <a:solidFill>
                  <a:srgbClr val="FFFFFF"/>
                </a:solidFill>
                <a:latin typeface="Arial" panose="020B0604020202020204" pitchFamily="34" charset="0"/>
                <a:ea typeface="ヒラギノ角ゴ Pro W3" charset="0"/>
                <a:cs typeface="Arial" panose="020B0604020202020204" pitchFamily="34" charset="0"/>
              </a:rPr>
              <a:t>Oceano</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 </a:t>
            </a:r>
            <a:r>
              <a:rPr lang="en-US" altLang="ja-JP" sz="2000" dirty="0" err="1">
                <a:solidFill>
                  <a:srgbClr val="FFFFFF"/>
                </a:solidFill>
                <a:latin typeface="Arial" panose="020B0604020202020204" pitchFamily="34" charset="0"/>
                <a:ea typeface="ヒラギノ角ゴ Pro W3" charset="0"/>
                <a:cs typeface="Arial" panose="020B0604020202020204" pitchFamily="34" charset="0"/>
              </a:rPr>
              <a:t>pacifico</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h=4000m</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	</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700 km/h</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a:t>
            </a:r>
            <a:r>
              <a:rPr lang="en-US" altLang="ja-JP" sz="2000" dirty="0" err="1">
                <a:solidFill>
                  <a:srgbClr val="FFFFFF"/>
                </a:solidFill>
                <a:latin typeface="Arial" panose="020B0604020202020204" pitchFamily="34" charset="0"/>
                <a:ea typeface="ヒラギノ角ゴ Pro W3" charset="0"/>
                <a:cs typeface="Arial" panose="020B0604020202020204" pitchFamily="34" charset="0"/>
              </a:rPr>
              <a:t>Aeroplano</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a:t>
            </a:r>
            <a:endParaRPr lang="ja-JP" sz="2000" dirty="0">
              <a:solidFill>
                <a:srgbClr val="FFFFFF"/>
              </a:solidFill>
              <a:latin typeface="Arial" panose="020B0604020202020204" pitchFamily="34" charset="0"/>
              <a:ea typeface="ヒラギノ角ゴ Pro W3" charset="0"/>
              <a:cs typeface="Arial" panose="020B0604020202020204" pitchFamily="34" charset="0"/>
            </a:endParaRPr>
          </a:p>
          <a:p>
            <a:r>
              <a:rPr lang="en-US" altLang="ja-JP" sz="2000" dirty="0">
                <a:solidFill>
                  <a:srgbClr val="FFFFFF"/>
                </a:solidFill>
                <a:latin typeface="Arial" panose="020B0604020202020204" pitchFamily="34" charset="0"/>
                <a:ea typeface="ヒラギノ角ゴ Pro W3" charset="0"/>
                <a:cs typeface="Arial" panose="020B0604020202020204" pitchFamily="34" charset="0"/>
              </a:rPr>
              <a:t>Costa </a:t>
            </a:r>
            <a:r>
              <a:rPr lang="en-US" altLang="ja-JP" sz="2000" dirty="0" err="1">
                <a:solidFill>
                  <a:srgbClr val="FFFFFF"/>
                </a:solidFill>
                <a:latin typeface="Arial" panose="020B0604020202020204" pitchFamily="34" charset="0"/>
                <a:ea typeface="ヒラギノ角ゴ Pro W3" charset="0"/>
                <a:cs typeface="Arial" panose="020B0604020202020204" pitchFamily="34" charset="0"/>
              </a:rPr>
              <a:t>afuera</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h=100m</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		</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110 km/h</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Auto </a:t>
            </a:r>
            <a:r>
              <a:rPr lang="en-US" altLang="ja-JP" sz="2000" dirty="0" err="1">
                <a:solidFill>
                  <a:srgbClr val="FFFFFF"/>
                </a:solidFill>
                <a:latin typeface="Arial" panose="020B0604020202020204" pitchFamily="34" charset="0"/>
                <a:ea typeface="ヒラギノ角ゴ Pro W3" charset="0"/>
                <a:cs typeface="Arial" panose="020B0604020202020204" pitchFamily="34" charset="0"/>
              </a:rPr>
              <a:t>en</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 </a:t>
            </a:r>
            <a:r>
              <a:rPr lang="en-US" altLang="ja-JP" sz="2000" dirty="0" err="1">
                <a:solidFill>
                  <a:srgbClr val="FFFFFF"/>
                </a:solidFill>
                <a:latin typeface="Arial" panose="020B0604020202020204" pitchFamily="34" charset="0"/>
                <a:ea typeface="ヒラギノ角ゴ Pro W3" charset="0"/>
                <a:cs typeface="Arial" panose="020B0604020202020204" pitchFamily="34" charset="0"/>
              </a:rPr>
              <a:t>autopista</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a:t>
            </a:r>
            <a:endParaRPr lang="ja-JP" sz="2000" dirty="0">
              <a:solidFill>
                <a:srgbClr val="FFFFFF"/>
              </a:solidFill>
              <a:latin typeface="Arial" panose="020B0604020202020204" pitchFamily="34" charset="0"/>
              <a:ea typeface="ヒラギノ角ゴ Pro W3" charset="0"/>
              <a:cs typeface="Arial" panose="020B0604020202020204" pitchFamily="34" charset="0"/>
            </a:endParaRPr>
          </a:p>
          <a:p>
            <a:r>
              <a:rPr lang="en-US" altLang="ja-JP" sz="2000" dirty="0">
                <a:solidFill>
                  <a:srgbClr val="FFFFFF"/>
                </a:solidFill>
                <a:latin typeface="Arial" panose="020B0604020202020204" pitchFamily="34" charset="0"/>
                <a:ea typeface="ヒラギノ角ゴ Pro W3" charset="0"/>
                <a:cs typeface="Arial" panose="020B0604020202020204" pitchFamily="34" charset="0"/>
              </a:rPr>
              <a:t>Bahía interior</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h=20</a:t>
            </a:r>
            <a:r>
              <a:rPr lang="ja-JP" sz="2000" dirty="0">
                <a:solidFill>
                  <a:srgbClr val="FFFFFF"/>
                </a:solidFill>
                <a:latin typeface="Arial" panose="020B0604020202020204" pitchFamily="34" charset="0"/>
                <a:ea typeface="ヒラギノ角ゴ Pro W3" charset="0"/>
                <a:cs typeface="Arial" panose="020B0604020202020204" pitchFamily="34" charset="0"/>
              </a:rPr>
              <a:t>〜</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30m</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	</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60 km/h</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Auto </a:t>
            </a:r>
            <a:r>
              <a:rPr lang="en-US" altLang="ja-JP" sz="2000" dirty="0" err="1">
                <a:solidFill>
                  <a:srgbClr val="FFFFFF"/>
                </a:solidFill>
                <a:latin typeface="Arial" panose="020B0604020202020204" pitchFamily="34" charset="0"/>
                <a:ea typeface="ヒラギノ角ゴ Pro W3" charset="0"/>
                <a:cs typeface="Arial" panose="020B0604020202020204" pitchFamily="34" charset="0"/>
              </a:rPr>
              <a:t>en</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 </a:t>
            </a:r>
            <a:r>
              <a:rPr lang="en-US" altLang="ja-JP" sz="2000" dirty="0" err="1">
                <a:solidFill>
                  <a:srgbClr val="FFFFFF"/>
                </a:solidFill>
                <a:latin typeface="Arial" panose="020B0604020202020204" pitchFamily="34" charset="0"/>
                <a:ea typeface="ヒラギノ角ゴ Pro W3" charset="0"/>
                <a:cs typeface="Arial" panose="020B0604020202020204" pitchFamily="34" charset="0"/>
              </a:rPr>
              <a:t>carretera</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a:t>
            </a:r>
            <a:endParaRPr lang="ja-JP" sz="2000" dirty="0">
              <a:solidFill>
                <a:srgbClr val="FFFFFF"/>
              </a:solidFill>
              <a:latin typeface="Arial" panose="020B0604020202020204" pitchFamily="34" charset="0"/>
              <a:ea typeface="ヒラギノ角ゴ Pro W3" charset="0"/>
              <a:cs typeface="Arial" panose="020B0604020202020204" pitchFamily="34" charset="0"/>
            </a:endParaRPr>
          </a:p>
          <a:p>
            <a:r>
              <a:rPr lang="en-US" altLang="ja-JP" sz="2000" dirty="0" err="1">
                <a:solidFill>
                  <a:srgbClr val="FFFFFF"/>
                </a:solidFill>
                <a:latin typeface="Arial" panose="020B0604020202020204" pitchFamily="34" charset="0"/>
                <a:ea typeface="ヒラギノ角ゴ Pro W3" charset="0"/>
                <a:cs typeface="Arial" panose="020B0604020202020204" pitchFamily="34" charset="0"/>
              </a:rPr>
              <a:t>En</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 tierra  </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h=</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５</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m</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　</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	        	</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25 km/h</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a:t>
            </a:r>
            <a:r>
              <a:rPr lang="en-US" altLang="ja-JP" sz="2000" dirty="0" err="1">
                <a:solidFill>
                  <a:srgbClr val="FFFFFF"/>
                </a:solidFill>
                <a:latin typeface="Arial" panose="020B0604020202020204" pitchFamily="34" charset="0"/>
                <a:ea typeface="ヒラギノ角ゴ Pro W3" charset="0"/>
                <a:cs typeface="Arial" panose="020B0604020202020204" pitchFamily="34" charset="0"/>
              </a:rPr>
              <a:t>Motocicleta</a:t>
            </a:r>
            <a:r>
              <a:rPr lang="en-US" altLang="ja-JP" sz="2000" dirty="0">
                <a:solidFill>
                  <a:srgbClr val="FFFFFF"/>
                </a:solidFill>
                <a:latin typeface="Arial" panose="020B0604020202020204" pitchFamily="34" charset="0"/>
                <a:ea typeface="ヒラギノ角ゴ Pro W3" charset="0"/>
                <a:cs typeface="Arial" panose="020B0604020202020204" pitchFamily="34" charset="0"/>
              </a:rPr>
              <a:t> </a:t>
            </a:r>
            <a:r>
              <a:rPr lang="en-US" altLang="ja-JP" sz="2000" dirty="0" err="1">
                <a:solidFill>
                  <a:srgbClr val="FFFFFF"/>
                </a:solidFill>
                <a:latin typeface="Arial" panose="020B0604020202020204" pitchFamily="34" charset="0"/>
                <a:ea typeface="ヒラギノ角ゴ Pro W3" charset="0"/>
                <a:cs typeface="Arial" panose="020B0604020202020204" pitchFamily="34" charset="0"/>
              </a:rPr>
              <a:t>pequeña</a:t>
            </a:r>
            <a:r>
              <a:rPr lang="ja-JP" altLang="en-US" sz="2000" dirty="0">
                <a:solidFill>
                  <a:srgbClr val="FFFFFF"/>
                </a:solidFill>
                <a:latin typeface="Arial" panose="020B0604020202020204" pitchFamily="34" charset="0"/>
                <a:ea typeface="ヒラギノ角ゴ Pro W3" charset="0"/>
                <a:cs typeface="Arial" panose="020B0604020202020204" pitchFamily="34" charset="0"/>
              </a:rPr>
              <a:t>）</a:t>
            </a:r>
            <a:endParaRPr lang="ja-JP" sz="2000" dirty="0">
              <a:solidFill>
                <a:srgbClr val="FFFFFF"/>
              </a:solidFill>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2735600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タイトル 1"/>
          <p:cNvSpPr>
            <a:spLocks noGrp="1"/>
          </p:cNvSpPr>
          <p:nvPr>
            <p:ph type="title"/>
          </p:nvPr>
        </p:nvSpPr>
        <p:spPr>
          <a:xfrm>
            <a:off x="457200" y="2221292"/>
            <a:ext cx="8229600" cy="1749425"/>
          </a:xfrm>
        </p:spPr>
        <p:txBody>
          <a:bodyPr/>
          <a:lstStyle/>
          <a:p>
            <a:pPr algn="l"/>
            <a:r>
              <a:rPr lang="es-ES" altLang="ja-JP" b="1" dirty="0">
                <a:solidFill>
                  <a:srgbClr val="FFFF00"/>
                </a:solidFill>
                <a:latin typeface="Arial" charset="0"/>
                <a:ea typeface="ＭＳ Ｐゴシック" charset="0"/>
                <a:cs typeface="Arial" charset="0"/>
              </a:rPr>
              <a:t>NUNCA </a:t>
            </a:r>
            <a:r>
              <a:rPr lang="es-ES" altLang="ja-JP" b="1" dirty="0">
                <a:solidFill>
                  <a:schemeClr val="bg1"/>
                </a:solidFill>
                <a:latin typeface="Arial" charset="0"/>
                <a:ea typeface="ＭＳ Ｐゴシック" charset="0"/>
                <a:cs typeface="Arial" charset="0"/>
              </a:rPr>
              <a:t>vaya a la costa para ver un tsunami.</a:t>
            </a:r>
            <a:endParaRPr lang="ja-JP" altLang="en-US" i="1" dirty="0">
              <a:solidFill>
                <a:schemeClr val="bg1"/>
              </a:solidFill>
              <a:latin typeface="Arial" charset="0"/>
              <a:ea typeface="ＭＳ Ｐゴシック" charset="0"/>
              <a:cs typeface="Arial" charset="0"/>
            </a:endParaRPr>
          </a:p>
        </p:txBody>
      </p:sp>
      <p:sp>
        <p:nvSpPr>
          <p:cNvPr id="7" name="タイトル 1"/>
          <p:cNvSpPr txBox="1">
            <a:spLocks/>
          </p:cNvSpPr>
          <p:nvPr/>
        </p:nvSpPr>
        <p:spPr bwMode="auto">
          <a:xfrm>
            <a:off x="457200" y="146050"/>
            <a:ext cx="8229600" cy="803275"/>
          </a:xfrm>
          <a:prstGeom prst="rect">
            <a:avLst/>
          </a:prstGeom>
          <a:noFill/>
          <a:ln w="9525">
            <a:noFill/>
            <a:miter lim="800000"/>
            <a:headEnd/>
            <a:tailEnd/>
          </a:ln>
        </p:spPr>
        <p:txBody>
          <a:bodyPr anchor="ct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4400" b="1" i="1" dirty="0">
                <a:solidFill>
                  <a:schemeClr val="bg1"/>
                </a:solidFill>
                <a:cs typeface="Arial" charset="0"/>
              </a:rPr>
              <a:t>Lección</a:t>
            </a:r>
            <a:endParaRPr lang="ja-JP" altLang="en-US" sz="4400" b="1" dirty="0">
              <a:solidFill>
                <a:schemeClr val="bg1"/>
              </a:solidFill>
              <a:cs typeface="Arial" charset="0"/>
            </a:endParaRPr>
          </a:p>
        </p:txBody>
      </p:sp>
      <p:sp>
        <p:nvSpPr>
          <p:cNvPr id="2" name="スライド番号プレースホルダー 1"/>
          <p:cNvSpPr>
            <a:spLocks noGrp="1"/>
          </p:cNvSpPr>
          <p:nvPr>
            <p:ph type="sldNum" sz="quarter" idx="12"/>
          </p:nvPr>
        </p:nvSpPr>
        <p:spPr/>
        <p:txBody>
          <a:bodyPr/>
          <a:lstStyle/>
          <a:p>
            <a:fld id="{A6C48B08-6F8A-F645-9147-E9AA081743A0}" type="slidenum">
              <a:rPr lang="ja-JP" altLang="en-US" smtClean="0"/>
              <a:pPr/>
              <a:t>7</a:t>
            </a:fld>
            <a:endParaRPr lang="ja-JP"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7240"/>
            <a:ext cx="8229600" cy="1143000"/>
          </a:xfrm>
        </p:spPr>
        <p:txBody>
          <a:bodyPr/>
          <a:lstStyle/>
          <a:p>
            <a:r>
              <a:rPr lang="en-US" altLang="ja-JP" b="1" dirty="0" err="1">
                <a:solidFill>
                  <a:srgbClr val="FFFFFF"/>
                </a:solidFill>
                <a:latin typeface="Arial"/>
                <a:cs typeface="Arial"/>
              </a:rPr>
              <a:t>Generación</a:t>
            </a:r>
            <a:r>
              <a:rPr lang="en-US" altLang="ja-JP" b="1" dirty="0">
                <a:solidFill>
                  <a:srgbClr val="FFFFFF"/>
                </a:solidFill>
                <a:latin typeface="Arial"/>
                <a:cs typeface="Arial"/>
              </a:rPr>
              <a:t> de tsunami</a:t>
            </a:r>
            <a:endParaRPr kumimoji="1" lang="ja-JP" altLang="en-US" b="1" dirty="0">
              <a:solidFill>
                <a:srgbClr val="FFFFFF"/>
              </a:solidFill>
              <a:latin typeface="Arial"/>
              <a:cs typeface="Arial"/>
            </a:endParaRPr>
          </a:p>
        </p:txBody>
      </p:sp>
      <p:sp>
        <p:nvSpPr>
          <p:cNvPr id="3" name="スライド番号プレースホルダー 2"/>
          <p:cNvSpPr>
            <a:spLocks noGrp="1"/>
          </p:cNvSpPr>
          <p:nvPr>
            <p:ph type="sldNum" sz="quarter" idx="12"/>
          </p:nvPr>
        </p:nvSpPr>
        <p:spPr/>
        <p:txBody>
          <a:bodyPr/>
          <a:lstStyle/>
          <a:p>
            <a:fld id="{A6C48B08-6F8A-F645-9147-E9AA081743A0}" type="slidenum">
              <a:rPr lang="ja-JP" altLang="en-US" smtClean="0"/>
              <a:pPr/>
              <a:t>8</a:t>
            </a:fld>
            <a:endParaRPr lang="ja-JP" altLang="en-US"/>
          </a:p>
        </p:txBody>
      </p:sp>
      <p:pic>
        <p:nvPicPr>
          <p:cNvPr id="5" name="Picture 4">
            <a:extLst>
              <a:ext uri="{FF2B5EF4-FFF2-40B4-BE49-F238E27FC236}">
                <a16:creationId xmlns:a16="http://schemas.microsoft.com/office/drawing/2014/main" id="{0F698250-9B50-A3FC-50AD-2E3337A49B73}"/>
              </a:ext>
            </a:extLst>
          </p:cNvPr>
          <p:cNvPicPr>
            <a:picLocks noChangeAspect="1"/>
          </p:cNvPicPr>
          <p:nvPr/>
        </p:nvPicPr>
        <p:blipFill>
          <a:blip r:embed="rId2"/>
          <a:stretch>
            <a:fillRect/>
          </a:stretch>
        </p:blipFill>
        <p:spPr>
          <a:xfrm>
            <a:off x="505615" y="889796"/>
            <a:ext cx="8132769" cy="5078408"/>
          </a:xfrm>
          <a:prstGeom prst="rect">
            <a:avLst/>
          </a:prstGeom>
        </p:spPr>
      </p:pic>
    </p:spTree>
    <p:extLst>
      <p:ext uri="{BB962C8B-B14F-4D97-AF65-F5344CB8AC3E}">
        <p14:creationId xmlns:p14="http://schemas.microsoft.com/office/powerpoint/2010/main" val="350010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s-ES" altLang="ja-JP" dirty="0">
                <a:solidFill>
                  <a:schemeClr val="bg1"/>
                </a:solidFill>
                <a:latin typeface="Arial"/>
                <a:cs typeface="Arial"/>
              </a:rPr>
              <a:t>Gran ola y gran ola de </a:t>
            </a:r>
            <a:r>
              <a:rPr lang="es-ES" altLang="ja-JP" dirty="0">
                <a:solidFill>
                  <a:srgbClr val="FFFF00"/>
                </a:solidFill>
                <a:latin typeface="Arial"/>
                <a:cs typeface="Arial"/>
              </a:rPr>
              <a:t>tsunami</a:t>
            </a:r>
            <a:r>
              <a:rPr lang="es-ES" altLang="ja-JP" dirty="0">
                <a:solidFill>
                  <a:schemeClr val="bg1"/>
                </a:solidFill>
                <a:latin typeface="Arial"/>
                <a:cs typeface="Arial"/>
              </a:rPr>
              <a:t>, ¿cuál es la diferencia?</a:t>
            </a:r>
            <a:r>
              <a:rPr kumimoji="1" lang="en-US" altLang="ja-JP" dirty="0">
                <a:solidFill>
                  <a:schemeClr val="bg1"/>
                </a:solidFill>
                <a:latin typeface="Arial"/>
                <a:cs typeface="Arial"/>
              </a:rPr>
              <a:t>?</a:t>
            </a:r>
            <a:endParaRPr kumimoji="1" lang="ja-JP" altLang="en-US" dirty="0">
              <a:solidFill>
                <a:schemeClr val="bg1"/>
              </a:solidFill>
              <a:latin typeface="Arial"/>
              <a:cs typeface="Arial"/>
            </a:endParaRPr>
          </a:p>
        </p:txBody>
      </p:sp>
      <p:sp>
        <p:nvSpPr>
          <p:cNvPr id="4" name="スライド番号プレースホルダー 3"/>
          <p:cNvSpPr>
            <a:spLocks noGrp="1"/>
          </p:cNvSpPr>
          <p:nvPr>
            <p:ph type="sldNum" sz="quarter" idx="12"/>
          </p:nvPr>
        </p:nvSpPr>
        <p:spPr/>
        <p:txBody>
          <a:bodyPr/>
          <a:lstStyle/>
          <a:p>
            <a:fld id="{A6C48B08-6F8A-F645-9147-E9AA081743A0}" type="slidenum">
              <a:rPr lang="ja-JP" altLang="en-US" smtClean="0"/>
              <a:pPr/>
              <a:t>9</a:t>
            </a:fld>
            <a:endParaRPr lang="ja-JP" altLang="en-US"/>
          </a:p>
        </p:txBody>
      </p:sp>
      <p:pic>
        <p:nvPicPr>
          <p:cNvPr id="5" name="図 4" descr="bigwav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3772"/>
            <a:ext cx="9144000" cy="4757124"/>
          </a:xfrm>
          <a:prstGeom prst="rect">
            <a:avLst/>
          </a:prstGeom>
        </p:spPr>
      </p:pic>
      <p:sp>
        <p:nvSpPr>
          <p:cNvPr id="3" name="テキスト ボックス 2">
            <a:extLst>
              <a:ext uri="{FF2B5EF4-FFF2-40B4-BE49-F238E27FC236}">
                <a16:creationId xmlns:a16="http://schemas.microsoft.com/office/drawing/2014/main" id="{331DB698-23B8-FE40-8AB4-5C8848D9303A}"/>
              </a:ext>
            </a:extLst>
          </p:cNvPr>
          <p:cNvSpPr txBox="1"/>
          <p:nvPr/>
        </p:nvSpPr>
        <p:spPr>
          <a:xfrm>
            <a:off x="114300" y="5591689"/>
            <a:ext cx="9559027" cy="646331"/>
          </a:xfrm>
          <a:prstGeom prst="rect">
            <a:avLst/>
          </a:prstGeom>
          <a:noFill/>
        </p:spPr>
        <p:txBody>
          <a:bodyPr wrap="none" rtlCol="0">
            <a:spAutoFit/>
          </a:bodyPr>
          <a:lstStyle/>
          <a:p>
            <a:r>
              <a:rPr lang="es-ES" altLang="ja-JP" dirty="0">
                <a:solidFill>
                  <a:schemeClr val="bg1"/>
                </a:solidFill>
              </a:rPr>
              <a:t>El tsunami tiene una longitud de onda (L) mucho más larga que la profundidad del agua (h).</a:t>
            </a:r>
          </a:p>
          <a:p>
            <a:r>
              <a:rPr lang="es-ES" altLang="ja-JP" dirty="0">
                <a:solidFill>
                  <a:schemeClr val="bg1"/>
                </a:solidFill>
              </a:rPr>
              <a:t>h / L de una onda de superficie de agua (tren) es menor que 1/20.</a:t>
            </a:r>
            <a:endParaRPr kumimoji="1" lang="ja-JP" altLang="en-US" dirty="0">
              <a:solidFill>
                <a:schemeClr val="bg1"/>
              </a:solidFill>
            </a:endParaRPr>
          </a:p>
        </p:txBody>
      </p:sp>
    </p:spTree>
    <p:extLst>
      <p:ext uri="{BB962C8B-B14F-4D97-AF65-F5344CB8AC3E}">
        <p14:creationId xmlns:p14="http://schemas.microsoft.com/office/powerpoint/2010/main" val="4579163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6450</TotalTime>
  <Words>1049</Words>
  <Application>Microsoft Office PowerPoint</Application>
  <PresentationFormat>On-screen Show (4:3)</PresentationFormat>
  <Paragraphs>142</Paragraphs>
  <Slides>27</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ＭＳ ゴシック</vt:lpstr>
      <vt:lpstr>Arial</vt:lpstr>
      <vt:lpstr>Calibri</vt:lpstr>
      <vt:lpstr>Wingdings</vt:lpstr>
      <vt:lpstr>ヒラギノ角ゴ Pro W3</vt:lpstr>
      <vt:lpstr>ヒラギノ角ゴ Pro W6</vt:lpstr>
      <vt:lpstr>ヒラギノ角ゴ ProN W3</vt:lpstr>
      <vt:lpstr>Office テーマ</vt:lpstr>
      <vt:lpstr>Lecciones del desastre del tsunami del terremoto de Tohoku de 2011</vt:lpstr>
      <vt:lpstr>Terremotos en el mundo</vt:lpstr>
      <vt:lpstr>58 260,000 100</vt:lpstr>
      <vt:lpstr>58 tsunamis 260,000 muertos en 100 años</vt:lpstr>
      <vt:lpstr>El tsunami de Tohoku de 2011 (NHK)</vt:lpstr>
      <vt:lpstr>PowerPoint Presentation</vt:lpstr>
      <vt:lpstr>NUNCA vaya a la costa para ver un tsunami.</vt:lpstr>
      <vt:lpstr>Generación de tsunami</vt:lpstr>
      <vt:lpstr>Gran ola y gran ola de tsunami, ¿cuál es la diferencia??</vt:lpstr>
      <vt:lpstr>PowerPoint Presentation</vt:lpstr>
      <vt:lpstr>El tsunami de Tohoku de 2011</vt:lpstr>
      <vt:lpstr>Altura del tsunami</vt:lpstr>
      <vt:lpstr>El tsunami de 2011 en Sendai</vt:lpstr>
      <vt:lpstr>Ciudad de Sendai </vt:lpstr>
      <vt:lpstr>Vulnerabilidad estructural Curva de fragilidad del tsunami</vt:lpstr>
      <vt:lpstr>Una profundidad de flujo de tsunami de más de 2 m puede causar daños graves en las casas o puede ser devastador.</vt:lpstr>
      <vt:lpstr>¿Cómo podemos encontrar un lugar seguro?</vt:lpstr>
      <vt:lpstr>PowerPoint Presentation</vt:lpstr>
      <vt:lpstr>El tsunami fue mucho más extenso de lo esperado.</vt:lpstr>
      <vt:lpstr>PowerPoint Presentation</vt:lpstr>
      <vt:lpstr>PowerPoint Presentation</vt:lpstr>
      <vt:lpstr>Advertencia de tsunami de JMA; más de 100,000 casos de bases de datos precalculadas</vt:lpstr>
      <vt:lpstr>Advertencia de tsunami de JMA emitida en base a 100,000 casos de base de datos precalculada de pronóstico de tsunami</vt:lpstr>
      <vt:lpstr>PowerPoint Presentation</vt:lpstr>
      <vt:lpstr>PowerPoint Presentation</vt:lpstr>
      <vt:lpstr>PowerPoint Presentation</vt:lpstr>
      <vt:lpstr>Muchas gracias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2011 Tohoku earthquake tsunami Lessons to survive</dc:title>
  <dc:creator>Koshimura Shunichi</dc:creator>
  <cp:lastModifiedBy>Joseph Darwin Jaramillo del Aguila</cp:lastModifiedBy>
  <cp:revision>314</cp:revision>
  <cp:lastPrinted>2014-02-03T08:21:58Z</cp:lastPrinted>
  <dcterms:created xsi:type="dcterms:W3CDTF">2011-10-17T00:49:45Z</dcterms:created>
  <dcterms:modified xsi:type="dcterms:W3CDTF">2023-09-05T03:16:50Z</dcterms:modified>
</cp:coreProperties>
</file>